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8"/>
  </p:notesMasterIdLst>
  <p:handoutMasterIdLst>
    <p:handoutMasterId r:id="rId19"/>
  </p:handoutMasterIdLst>
  <p:sldIdLst>
    <p:sldId id="319" r:id="rId6"/>
    <p:sldId id="350" r:id="rId7"/>
    <p:sldId id="412" r:id="rId8"/>
    <p:sldId id="321" r:id="rId9"/>
    <p:sldId id="414" r:id="rId10"/>
    <p:sldId id="407" r:id="rId11"/>
    <p:sldId id="415" r:id="rId12"/>
    <p:sldId id="416" r:id="rId13"/>
    <p:sldId id="411" r:id="rId14"/>
    <p:sldId id="413" r:id="rId15"/>
    <p:sldId id="410" r:id="rId16"/>
    <p:sldId id="322" r:id="rId17"/>
  </p:sldIdLst>
  <p:sldSz cx="9144000" cy="5143500" type="screen16x9"/>
  <p:notesSz cx="6797675" cy="9928225"/>
  <p:defaultTextStyle>
    <a:defPPr>
      <a:defRPr lang="it-IT"/>
    </a:defPPr>
    <a:lvl1pPr algn="l" rtl="0" fontAlgn="base">
      <a:spcBef>
        <a:spcPct val="0"/>
      </a:spcBef>
      <a:spcAft>
        <a:spcPct val="60000"/>
      </a:spcAft>
      <a:buClr>
        <a:srgbClr val="CC3300"/>
      </a:buClr>
      <a:buSzPct val="120000"/>
      <a:buFont typeface="Wingdings" pitchFamily="2" charset="2"/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60000"/>
      </a:spcAft>
      <a:buClr>
        <a:srgbClr val="CC3300"/>
      </a:buClr>
      <a:buSzPct val="120000"/>
      <a:buFont typeface="Wingdings" pitchFamily="2" charset="2"/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60000"/>
      </a:spcAft>
      <a:buClr>
        <a:srgbClr val="CC3300"/>
      </a:buClr>
      <a:buSzPct val="120000"/>
      <a:buFont typeface="Wingdings" pitchFamily="2" charset="2"/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60000"/>
      </a:spcAft>
      <a:buClr>
        <a:srgbClr val="CC3300"/>
      </a:buClr>
      <a:buSzPct val="120000"/>
      <a:buFont typeface="Wingdings" pitchFamily="2" charset="2"/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60000"/>
      </a:spcAft>
      <a:buClr>
        <a:srgbClr val="CC3300"/>
      </a:buClr>
      <a:buSzPct val="120000"/>
      <a:buFont typeface="Wingdings" pitchFamily="2" charset="2"/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A5A5A5"/>
    <a:srgbClr val="CC0066"/>
    <a:srgbClr val="5BADAB"/>
    <a:srgbClr val="ED7D31"/>
    <a:srgbClr val="FB8815"/>
    <a:srgbClr val="009999"/>
    <a:srgbClr val="CC9900"/>
    <a:srgbClr val="CCCC00"/>
    <a:srgbClr val="0BC2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368" autoAdjust="0"/>
    <p:restoredTop sz="86420" autoAdjust="0"/>
  </p:normalViewPr>
  <p:slideViewPr>
    <p:cSldViewPr>
      <p:cViewPr varScale="1">
        <p:scale>
          <a:sx n="100" d="100"/>
          <a:sy n="100" d="100"/>
        </p:scale>
        <p:origin x="72" y="31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66" y="-84"/>
      </p:cViewPr>
      <p:guideLst>
        <p:guide orient="horz" pos="3126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handoutMaster" Target="handoutMasters/handout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Foglio_di_lavoro_di_Microsoft_Excel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Foglio_di_lavoro_di_Microsoft_Excel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Foglio_di_lavoro_di_Microsoft_Excel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Foglio_di_lavoro_di_Microsoft_Excel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oglio_di_lavoro_di_Microsoft_Excel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1"/>
          <c:order val="1"/>
          <c:tx>
            <c:v>2021</c:v>
          </c:tx>
          <c:spPr>
            <a:solidFill>
              <a:srgbClr val="5BADAB"/>
            </a:solidFill>
          </c:spPr>
          <c:dPt>
            <c:idx val="0"/>
            <c:bubble3D val="0"/>
            <c:spPr>
              <a:solidFill>
                <a:srgbClr val="CC006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E37-4E78-99DC-C1A755C6C1D6}"/>
              </c:ext>
            </c:extLst>
          </c:dPt>
          <c:dPt>
            <c:idx val="1"/>
            <c:bubble3D val="0"/>
            <c:spPr>
              <a:solidFill>
                <a:srgbClr val="5BADAB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E37-4E78-99DC-C1A755C6C1D6}"/>
              </c:ext>
            </c:extLst>
          </c:dPt>
          <c:dLbls>
            <c:dLbl>
              <c:idx val="0"/>
              <c:layout>
                <c:manualLayout>
                  <c:x val="-0.20286396181384242"/>
                  <c:y val="2.552430555555555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en-US" sz="20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C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142402545743833"/>
                      <c:h val="0.337343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6E37-4E78-99DC-C1A755C6C1D6}"/>
                </c:ext>
              </c:extLst>
            </c:dLbl>
            <c:dLbl>
              <c:idx val="1"/>
              <c:layout>
                <c:manualLayout>
                  <c:x val="0.178817519528436"/>
                  <c:y val="-7.116006944444444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>
                    <a:defRPr lang="en-US" sz="20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C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193712062841787"/>
                      <c:h val="0.28846215277777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6E37-4E78-99DC-C1A755C6C1D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it-C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DATI_SUPPL_2020_21!$E$27:$E$28</c:f>
              <c:strCache>
                <c:ptCount val="2"/>
                <c:pt idx="0">
                  <c:v>donna</c:v>
                </c:pt>
                <c:pt idx="1">
                  <c:v>uomo</c:v>
                </c:pt>
              </c:strCache>
            </c:strRef>
          </c:cat>
          <c:val>
            <c:numRef>
              <c:f>DATI_SUPPL_2020_21!$G$27:$G$28</c:f>
              <c:numCache>
                <c:formatCode>0%</c:formatCode>
                <c:ptCount val="2"/>
                <c:pt idx="0">
                  <c:v>0.48049564020192748</c:v>
                </c:pt>
                <c:pt idx="1">
                  <c:v>0.51950435979807252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E37-4E78-99DC-C1A755C6C1D6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tx>
                  <c:v>2020</c:v>
                </c:tx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06-6E37-4E78-99DC-C1A755C6C1D6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08-6E37-4E78-99DC-C1A755C6C1D6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0">
                      <a:spAutoFit/>
                    </a:bodyPr>
                    <a:lstStyle/>
                    <a:p>
                      <a:pPr algn="ctr">
                        <a:defRPr lang="en-US" sz="12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it-CH"/>
                    </a:p>
                  </c:txPr>
                  <c:showLegendKey val="0"/>
                  <c:showVal val="1"/>
                  <c:showCatName val="1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DATI_SUPPL_2020_21!$E$27:$E$28</c15:sqref>
                        </c15:formulaRef>
                      </c:ext>
                    </c:extLst>
                    <c:strCache>
                      <c:ptCount val="2"/>
                      <c:pt idx="0">
                        <c:v>donna</c:v>
                      </c:pt>
                      <c:pt idx="1">
                        <c:v>uomo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DATI_SUPPL_2020_21!$F$27:$F$28</c15:sqref>
                        </c15:formulaRef>
                      </c:ext>
                    </c:extLst>
                    <c:numCache>
                      <c:formatCode>0%</c:formatCode>
                      <c:ptCount val="2"/>
                      <c:pt idx="0">
                        <c:v>0.47387862796833774</c:v>
                      </c:pt>
                      <c:pt idx="1">
                        <c:v>0.52612137203166232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9-6E37-4E78-99DC-C1A755C6C1D6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CH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DATI_SUPPL_2020_21!$E$34</c:f>
              <c:strCache>
                <c:ptCount val="1"/>
                <c:pt idx="0">
                  <c:v>Adulto/a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C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Lit>
              <c:ptCount val="1"/>
              <c:pt idx="0">
                <c:v>2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DATI_SUPPL_2020_21!$G$34</c:f>
              <c:numCache>
                <c:formatCode>0%</c:formatCode>
                <c:ptCount val="1"/>
                <c:pt idx="0">
                  <c:v>0.54933455713630108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1270-4297-BE5F-58344B4CC99A}"/>
            </c:ext>
          </c:extLst>
        </c:ser>
        <c:ser>
          <c:idx val="1"/>
          <c:order val="1"/>
          <c:tx>
            <c:strRef>
              <c:f>DATI_SUPPL_2020_21!$E$35</c:f>
              <c:strCache>
                <c:ptCount val="1"/>
                <c:pt idx="0">
                  <c:v>Giovane adulto/a 18-25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en-US" sz="2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CH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1270-4297-BE5F-58344B4CC99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C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Lit>
              <c:ptCount val="1"/>
              <c:pt idx="0">
                <c:v>2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DATI_SUPPL_2020_21!$G$35</c:f>
              <c:numCache>
                <c:formatCode>0%</c:formatCode>
                <c:ptCount val="1"/>
                <c:pt idx="0">
                  <c:v>0.2744378155117026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1270-4297-BE5F-58344B4CC99A}"/>
            </c:ext>
          </c:extLst>
        </c:ser>
        <c:ser>
          <c:idx val="2"/>
          <c:order val="2"/>
          <c:tx>
            <c:strRef>
              <c:f>DATI_SUPPL_2020_21!$E$36</c:f>
              <c:strCache>
                <c:ptCount val="1"/>
                <c:pt idx="0">
                  <c:v>Ragazzo/a &lt; 18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en-US" sz="2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CH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1270-4297-BE5F-58344B4CC99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C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Lit>
              <c:ptCount val="1"/>
              <c:pt idx="0">
                <c:v>2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DATI_SUPPL_2020_21!$G$36</c:f>
              <c:numCache>
                <c:formatCode>0%</c:formatCode>
                <c:ptCount val="1"/>
                <c:pt idx="0">
                  <c:v>0.17622762735199632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1270-4297-BE5F-58344B4CC99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axId val="403800415"/>
        <c:axId val="403795007"/>
      </c:barChart>
      <c:catAx>
        <c:axId val="403800415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03795007"/>
        <c:crosses val="autoZero"/>
        <c:auto val="1"/>
        <c:lblAlgn val="ctr"/>
        <c:lblOffset val="100"/>
        <c:noMultiLvlLbl val="0"/>
      </c:catAx>
      <c:valAx>
        <c:axId val="403795007"/>
        <c:scaling>
          <c:orientation val="minMax"/>
          <c:max val="0.70000000000000007"/>
          <c:min val="0"/>
        </c:scaling>
        <c:delete val="1"/>
        <c:axPos val="l"/>
        <c:numFmt formatCode="0%" sourceLinked="1"/>
        <c:majorTickMark val="out"/>
        <c:minorTickMark val="none"/>
        <c:tickLblPos val="nextTo"/>
        <c:crossAx val="40380041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CH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holeSize val="51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it-CH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106120921795544"/>
          <c:y val="2.4300120772946854E-2"/>
          <c:w val="0.82547524265749861"/>
          <c:h val="0.79801871980676331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holeSize val="51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it-CH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9565988626421696"/>
          <c:y val="5.0347769028871378E-2"/>
          <c:w val="0.30590244969378827"/>
          <c:h val="0.50983741615631384"/>
        </c:manualLayout>
      </c:layout>
      <c:pieChart>
        <c:varyColors val="1"/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C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29B9D6-D872-4A00-AC15-58AE110C403B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CH"/>
        </a:p>
      </dgm:t>
    </dgm:pt>
    <dgm:pt modelId="{A2CC372D-9E50-4B4B-B708-D6082658BFAA}">
      <dgm:prSet phldrT="[Testo]" custT="1"/>
      <dgm:spPr/>
      <dgm:t>
        <a:bodyPr/>
        <a:lstStyle/>
        <a:p>
          <a:r>
            <a:rPr lang="it-CH" sz="2400" b="1" dirty="0"/>
            <a:t>Label definitivo</a:t>
          </a:r>
        </a:p>
      </dgm:t>
    </dgm:pt>
    <dgm:pt modelId="{AD8ECE3C-6814-4B80-AF19-1D9A1F086496}" type="parTrans" cxnId="{FA86AEC7-9748-4CDB-B4EB-C5F203FBBA40}">
      <dgm:prSet/>
      <dgm:spPr/>
      <dgm:t>
        <a:bodyPr/>
        <a:lstStyle/>
        <a:p>
          <a:endParaRPr lang="it-CH"/>
        </a:p>
      </dgm:t>
    </dgm:pt>
    <dgm:pt modelId="{D4DBA695-7C5A-426F-817D-3798A809424C}" type="sibTrans" cxnId="{FA86AEC7-9748-4CDB-B4EB-C5F203FBBA40}">
      <dgm:prSet/>
      <dgm:spPr/>
      <dgm:t>
        <a:bodyPr/>
        <a:lstStyle/>
        <a:p>
          <a:endParaRPr lang="it-CH"/>
        </a:p>
      </dgm:t>
    </dgm:pt>
    <dgm:pt modelId="{E1700DCD-FA4C-4A4E-B56C-2BA4A2C40520}">
      <dgm:prSet phldrT="[Testo]" custT="1"/>
      <dgm:spPr/>
      <dgm:t>
        <a:bodyPr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CH" sz="2400" b="1" kern="1200" dirty="0">
              <a:solidFill>
                <a:srgbClr val="FFFFFF"/>
              </a:solidFill>
              <a:latin typeface="Arial"/>
              <a:ea typeface="+mn-ea"/>
              <a:cs typeface="+mn-cs"/>
            </a:rPr>
            <a:t>Aumento utenza</a:t>
          </a:r>
        </a:p>
      </dgm:t>
    </dgm:pt>
    <dgm:pt modelId="{88050D8D-9260-47A4-A72C-95D4E105C415}" type="parTrans" cxnId="{52B3D747-1F78-40F6-B86E-FA82E451982F}">
      <dgm:prSet/>
      <dgm:spPr/>
      <dgm:t>
        <a:bodyPr/>
        <a:lstStyle/>
        <a:p>
          <a:endParaRPr lang="it-CH"/>
        </a:p>
      </dgm:t>
    </dgm:pt>
    <dgm:pt modelId="{960ED478-B048-4A54-A878-546CC5B053A3}" type="sibTrans" cxnId="{52B3D747-1F78-40F6-B86E-FA82E451982F}">
      <dgm:prSet/>
      <dgm:spPr/>
      <dgm:t>
        <a:bodyPr/>
        <a:lstStyle/>
        <a:p>
          <a:endParaRPr lang="it-CH"/>
        </a:p>
      </dgm:t>
    </dgm:pt>
    <dgm:pt modelId="{27FC42AC-31DE-4C19-B0D6-941933EE3E70}">
      <dgm:prSet phldrT="[Testo]" custT="1"/>
      <dgm:spPr/>
      <dgm:t>
        <a:bodyPr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CH" sz="2400" b="1" kern="1200" dirty="0">
              <a:solidFill>
                <a:srgbClr val="FFFFFF"/>
              </a:solidFill>
              <a:latin typeface="Arial"/>
              <a:ea typeface="+mn-ea"/>
              <a:cs typeface="+mn-cs"/>
            </a:rPr>
            <a:t>Collaborazioni e sinergie</a:t>
          </a:r>
        </a:p>
      </dgm:t>
    </dgm:pt>
    <dgm:pt modelId="{D600E912-EAA0-41EF-97E0-EA11B9C683E4}" type="parTrans" cxnId="{110CCAED-2D65-4D30-B737-3E7B00077D32}">
      <dgm:prSet/>
      <dgm:spPr/>
      <dgm:t>
        <a:bodyPr/>
        <a:lstStyle/>
        <a:p>
          <a:endParaRPr lang="it-CH"/>
        </a:p>
      </dgm:t>
    </dgm:pt>
    <dgm:pt modelId="{71AAA634-7917-47AC-9A60-F6F35D94F3D0}" type="sibTrans" cxnId="{110CCAED-2D65-4D30-B737-3E7B00077D32}">
      <dgm:prSet/>
      <dgm:spPr/>
      <dgm:t>
        <a:bodyPr/>
        <a:lstStyle/>
        <a:p>
          <a:endParaRPr lang="it-CH"/>
        </a:p>
      </dgm:t>
    </dgm:pt>
    <dgm:pt modelId="{C51F717E-FFFC-4FAD-8F4E-A2DFA83C157A}" type="pres">
      <dgm:prSet presAssocID="{3629B9D6-D872-4A00-AC15-58AE110C403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BE50BA2E-DFFD-456F-8DC7-8C24E55A7343}" type="pres">
      <dgm:prSet presAssocID="{A2CC372D-9E50-4B4B-B708-D6082658BFAA}" presName="node" presStyleLbl="node1" presStyleIdx="0" presStyleCnt="3" custScaleX="14383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81D0339-47E7-4050-8E24-5608C7F16B09}" type="pres">
      <dgm:prSet presAssocID="{A2CC372D-9E50-4B4B-B708-D6082658BFAA}" presName="spNode" presStyleCnt="0"/>
      <dgm:spPr/>
    </dgm:pt>
    <dgm:pt modelId="{F89E67CB-ABF2-43EC-A15F-C85F9C614C64}" type="pres">
      <dgm:prSet presAssocID="{D4DBA695-7C5A-426F-817D-3798A809424C}" presName="sibTrans" presStyleLbl="sibTrans1D1" presStyleIdx="0" presStyleCnt="3"/>
      <dgm:spPr/>
      <dgm:t>
        <a:bodyPr/>
        <a:lstStyle/>
        <a:p>
          <a:endParaRPr lang="it-IT"/>
        </a:p>
      </dgm:t>
    </dgm:pt>
    <dgm:pt modelId="{AB7E5A8B-B26D-4682-948E-7325D0425410}" type="pres">
      <dgm:prSet presAssocID="{E1700DCD-FA4C-4A4E-B56C-2BA4A2C40520}" presName="node" presStyleLbl="node1" presStyleIdx="1" presStyleCnt="3" custScaleX="14383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28AEA04-5270-4483-87EB-172371C38ABA}" type="pres">
      <dgm:prSet presAssocID="{E1700DCD-FA4C-4A4E-B56C-2BA4A2C40520}" presName="spNode" presStyleCnt="0"/>
      <dgm:spPr/>
    </dgm:pt>
    <dgm:pt modelId="{EE766091-EBC2-4CCF-91D0-13AF6C3AE9F0}" type="pres">
      <dgm:prSet presAssocID="{960ED478-B048-4A54-A878-546CC5B053A3}" presName="sibTrans" presStyleLbl="sibTrans1D1" presStyleIdx="1" presStyleCnt="3"/>
      <dgm:spPr/>
      <dgm:t>
        <a:bodyPr/>
        <a:lstStyle/>
        <a:p>
          <a:endParaRPr lang="it-IT"/>
        </a:p>
      </dgm:t>
    </dgm:pt>
    <dgm:pt modelId="{492D9F83-7FFB-4AC8-B811-C187AFA88F3D}" type="pres">
      <dgm:prSet presAssocID="{27FC42AC-31DE-4C19-B0D6-941933EE3E70}" presName="node" presStyleLbl="node1" presStyleIdx="2" presStyleCnt="3" custScaleX="14314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AED0E9A-9DAD-4411-AFBA-9FAB30A63ADE}" type="pres">
      <dgm:prSet presAssocID="{27FC42AC-31DE-4C19-B0D6-941933EE3E70}" presName="spNode" presStyleCnt="0"/>
      <dgm:spPr/>
    </dgm:pt>
    <dgm:pt modelId="{98C50702-D7C5-406C-8AC9-03ABA695302D}" type="pres">
      <dgm:prSet presAssocID="{71AAA634-7917-47AC-9A60-F6F35D94F3D0}" presName="sibTrans" presStyleLbl="sibTrans1D1" presStyleIdx="2" presStyleCnt="3"/>
      <dgm:spPr/>
      <dgm:t>
        <a:bodyPr/>
        <a:lstStyle/>
        <a:p>
          <a:endParaRPr lang="it-IT"/>
        </a:p>
      </dgm:t>
    </dgm:pt>
  </dgm:ptLst>
  <dgm:cxnLst>
    <dgm:cxn modelId="{BDEF43B5-C1BA-4E9B-92E0-A832D47BA893}" type="presOf" srcId="{960ED478-B048-4A54-A878-546CC5B053A3}" destId="{EE766091-EBC2-4CCF-91D0-13AF6C3AE9F0}" srcOrd="0" destOrd="0" presId="urn:microsoft.com/office/officeart/2005/8/layout/cycle5"/>
    <dgm:cxn modelId="{0DF57A73-06AC-4715-9DB4-F14228FB8408}" type="presOf" srcId="{27FC42AC-31DE-4C19-B0D6-941933EE3E70}" destId="{492D9F83-7FFB-4AC8-B811-C187AFA88F3D}" srcOrd="0" destOrd="0" presId="urn:microsoft.com/office/officeart/2005/8/layout/cycle5"/>
    <dgm:cxn modelId="{CD6A6CB0-FA0C-462D-9F38-FC3ACD3F390C}" type="presOf" srcId="{D4DBA695-7C5A-426F-817D-3798A809424C}" destId="{F89E67CB-ABF2-43EC-A15F-C85F9C614C64}" srcOrd="0" destOrd="0" presId="urn:microsoft.com/office/officeart/2005/8/layout/cycle5"/>
    <dgm:cxn modelId="{2F22A108-9702-4B02-A8E1-61AE0BFFE65C}" type="presOf" srcId="{E1700DCD-FA4C-4A4E-B56C-2BA4A2C40520}" destId="{AB7E5A8B-B26D-4682-948E-7325D0425410}" srcOrd="0" destOrd="0" presId="urn:microsoft.com/office/officeart/2005/8/layout/cycle5"/>
    <dgm:cxn modelId="{52B3D747-1F78-40F6-B86E-FA82E451982F}" srcId="{3629B9D6-D872-4A00-AC15-58AE110C403B}" destId="{E1700DCD-FA4C-4A4E-B56C-2BA4A2C40520}" srcOrd="1" destOrd="0" parTransId="{88050D8D-9260-47A4-A72C-95D4E105C415}" sibTransId="{960ED478-B048-4A54-A878-546CC5B053A3}"/>
    <dgm:cxn modelId="{110CCAED-2D65-4D30-B737-3E7B00077D32}" srcId="{3629B9D6-D872-4A00-AC15-58AE110C403B}" destId="{27FC42AC-31DE-4C19-B0D6-941933EE3E70}" srcOrd="2" destOrd="0" parTransId="{D600E912-EAA0-41EF-97E0-EA11B9C683E4}" sibTransId="{71AAA634-7917-47AC-9A60-F6F35D94F3D0}"/>
    <dgm:cxn modelId="{CF4BB86E-47E4-4DFB-A929-86110A16336A}" type="presOf" srcId="{71AAA634-7917-47AC-9A60-F6F35D94F3D0}" destId="{98C50702-D7C5-406C-8AC9-03ABA695302D}" srcOrd="0" destOrd="0" presId="urn:microsoft.com/office/officeart/2005/8/layout/cycle5"/>
    <dgm:cxn modelId="{890AE9FD-B554-430E-A73F-3D7B6D606159}" type="presOf" srcId="{A2CC372D-9E50-4B4B-B708-D6082658BFAA}" destId="{BE50BA2E-DFFD-456F-8DC7-8C24E55A7343}" srcOrd="0" destOrd="0" presId="urn:microsoft.com/office/officeart/2005/8/layout/cycle5"/>
    <dgm:cxn modelId="{FA86AEC7-9748-4CDB-B4EB-C5F203FBBA40}" srcId="{3629B9D6-D872-4A00-AC15-58AE110C403B}" destId="{A2CC372D-9E50-4B4B-B708-D6082658BFAA}" srcOrd="0" destOrd="0" parTransId="{AD8ECE3C-6814-4B80-AF19-1D9A1F086496}" sibTransId="{D4DBA695-7C5A-426F-817D-3798A809424C}"/>
    <dgm:cxn modelId="{192BF367-8209-46F5-9474-434CF76673F7}" type="presOf" srcId="{3629B9D6-D872-4A00-AC15-58AE110C403B}" destId="{C51F717E-FFFC-4FAD-8F4E-A2DFA83C157A}" srcOrd="0" destOrd="0" presId="urn:microsoft.com/office/officeart/2005/8/layout/cycle5"/>
    <dgm:cxn modelId="{A2EF3199-3781-4EAD-B0AF-2B01117B0956}" type="presParOf" srcId="{C51F717E-FFFC-4FAD-8F4E-A2DFA83C157A}" destId="{BE50BA2E-DFFD-456F-8DC7-8C24E55A7343}" srcOrd="0" destOrd="0" presId="urn:microsoft.com/office/officeart/2005/8/layout/cycle5"/>
    <dgm:cxn modelId="{27513412-FC68-40B9-AFD7-2914D0657CB0}" type="presParOf" srcId="{C51F717E-FFFC-4FAD-8F4E-A2DFA83C157A}" destId="{C81D0339-47E7-4050-8E24-5608C7F16B09}" srcOrd="1" destOrd="0" presId="urn:microsoft.com/office/officeart/2005/8/layout/cycle5"/>
    <dgm:cxn modelId="{A2CFB1CC-0B34-49FB-824A-361FEC86CA27}" type="presParOf" srcId="{C51F717E-FFFC-4FAD-8F4E-A2DFA83C157A}" destId="{F89E67CB-ABF2-43EC-A15F-C85F9C614C64}" srcOrd="2" destOrd="0" presId="urn:microsoft.com/office/officeart/2005/8/layout/cycle5"/>
    <dgm:cxn modelId="{9F6599DE-E886-4D14-9244-B126F2BC9709}" type="presParOf" srcId="{C51F717E-FFFC-4FAD-8F4E-A2DFA83C157A}" destId="{AB7E5A8B-B26D-4682-948E-7325D0425410}" srcOrd="3" destOrd="0" presId="urn:microsoft.com/office/officeart/2005/8/layout/cycle5"/>
    <dgm:cxn modelId="{0F6AA6C5-752C-40C7-B9D3-91865B3948D9}" type="presParOf" srcId="{C51F717E-FFFC-4FAD-8F4E-A2DFA83C157A}" destId="{C28AEA04-5270-4483-87EB-172371C38ABA}" srcOrd="4" destOrd="0" presId="urn:microsoft.com/office/officeart/2005/8/layout/cycle5"/>
    <dgm:cxn modelId="{862D7032-15F4-43BD-9C9E-C50283E5B267}" type="presParOf" srcId="{C51F717E-FFFC-4FAD-8F4E-A2DFA83C157A}" destId="{EE766091-EBC2-4CCF-91D0-13AF6C3AE9F0}" srcOrd="5" destOrd="0" presId="urn:microsoft.com/office/officeart/2005/8/layout/cycle5"/>
    <dgm:cxn modelId="{DC5E714C-98DF-420F-A16C-7EC16D7AC516}" type="presParOf" srcId="{C51F717E-FFFC-4FAD-8F4E-A2DFA83C157A}" destId="{492D9F83-7FFB-4AC8-B811-C187AFA88F3D}" srcOrd="6" destOrd="0" presId="urn:microsoft.com/office/officeart/2005/8/layout/cycle5"/>
    <dgm:cxn modelId="{A45D936F-7187-4455-8774-DBFBD951B5F3}" type="presParOf" srcId="{C51F717E-FFFC-4FAD-8F4E-A2DFA83C157A}" destId="{DAED0E9A-9DAD-4411-AFBA-9FAB30A63ADE}" srcOrd="7" destOrd="0" presId="urn:microsoft.com/office/officeart/2005/8/layout/cycle5"/>
    <dgm:cxn modelId="{C8C4316E-F41D-48B9-93DE-1A41A7246D21}" type="presParOf" srcId="{C51F717E-FFFC-4FAD-8F4E-A2DFA83C157A}" destId="{98C50702-D7C5-406C-8AC9-03ABA695302D}" srcOrd="8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50BA2E-DFFD-456F-8DC7-8C24E55A7343}">
      <dsp:nvSpPr>
        <dsp:cNvPr id="0" name=""/>
        <dsp:cNvSpPr/>
      </dsp:nvSpPr>
      <dsp:spPr>
        <a:xfrm>
          <a:off x="1767414" y="875"/>
          <a:ext cx="2519995" cy="11387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CH" sz="2400" b="1" kern="1200" dirty="0"/>
            <a:t>Label definitivo</a:t>
          </a:r>
        </a:p>
      </dsp:txBody>
      <dsp:txXfrm>
        <a:off x="1823005" y="56466"/>
        <a:ext cx="2408813" cy="1027605"/>
      </dsp:txXfrm>
    </dsp:sp>
    <dsp:sp modelId="{F89E67CB-ABF2-43EC-A15F-C85F9C614C64}">
      <dsp:nvSpPr>
        <dsp:cNvPr id="0" name=""/>
        <dsp:cNvSpPr/>
      </dsp:nvSpPr>
      <dsp:spPr>
        <a:xfrm>
          <a:off x="982228" y="874916"/>
          <a:ext cx="3035041" cy="3035041"/>
        </a:xfrm>
        <a:custGeom>
          <a:avLst/>
          <a:gdLst/>
          <a:ahLst/>
          <a:cxnLst/>
          <a:rect l="0" t="0" r="0" b="0"/>
          <a:pathLst>
            <a:path>
              <a:moveTo>
                <a:pt x="2576906" y="430980"/>
              </a:moveTo>
              <a:arcTo wR="1517520" hR="1517520" stAng="18856501" swAng="188699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7E5A8B-B26D-4682-948E-7325D0425410}">
      <dsp:nvSpPr>
        <dsp:cNvPr id="0" name=""/>
        <dsp:cNvSpPr/>
      </dsp:nvSpPr>
      <dsp:spPr>
        <a:xfrm>
          <a:off x="3081626" y="2277156"/>
          <a:ext cx="2519995" cy="11387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CH" sz="2400" b="1" kern="1200" dirty="0">
              <a:solidFill>
                <a:srgbClr val="FFFFFF"/>
              </a:solidFill>
              <a:latin typeface="Arial"/>
              <a:ea typeface="+mn-ea"/>
              <a:cs typeface="+mn-cs"/>
            </a:rPr>
            <a:t>Aumento utenza</a:t>
          </a:r>
        </a:p>
      </dsp:txBody>
      <dsp:txXfrm>
        <a:off x="3137217" y="2332747"/>
        <a:ext cx="2408813" cy="1027605"/>
      </dsp:txXfrm>
    </dsp:sp>
    <dsp:sp modelId="{EE766091-EBC2-4CCF-91D0-13AF6C3AE9F0}">
      <dsp:nvSpPr>
        <dsp:cNvPr id="0" name=""/>
        <dsp:cNvSpPr/>
      </dsp:nvSpPr>
      <dsp:spPr>
        <a:xfrm>
          <a:off x="1509892" y="570269"/>
          <a:ext cx="3035041" cy="3035041"/>
        </a:xfrm>
        <a:custGeom>
          <a:avLst/>
          <a:gdLst/>
          <a:ahLst/>
          <a:cxnLst/>
          <a:rect l="0" t="0" r="0" b="0"/>
          <a:pathLst>
            <a:path>
              <a:moveTo>
                <a:pt x="1982512" y="2962045"/>
              </a:moveTo>
              <a:arcTo wR="1517520" hR="1517520" stAng="4329399" swAng="214120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2D9F83-7FFB-4AC8-B811-C187AFA88F3D}">
      <dsp:nvSpPr>
        <dsp:cNvPr id="0" name=""/>
        <dsp:cNvSpPr/>
      </dsp:nvSpPr>
      <dsp:spPr>
        <a:xfrm>
          <a:off x="459282" y="2277156"/>
          <a:ext cx="2507837" cy="11387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CH" sz="2400" b="1" kern="1200" dirty="0">
              <a:solidFill>
                <a:srgbClr val="FFFFFF"/>
              </a:solidFill>
              <a:latin typeface="Arial"/>
              <a:ea typeface="+mn-ea"/>
              <a:cs typeface="+mn-cs"/>
            </a:rPr>
            <a:t>Collaborazioni e sinergie</a:t>
          </a:r>
        </a:p>
      </dsp:txBody>
      <dsp:txXfrm>
        <a:off x="514873" y="2332747"/>
        <a:ext cx="2396655" cy="1027605"/>
      </dsp:txXfrm>
    </dsp:sp>
    <dsp:sp modelId="{98C50702-D7C5-406C-8AC9-03ABA695302D}">
      <dsp:nvSpPr>
        <dsp:cNvPr id="0" name=""/>
        <dsp:cNvSpPr/>
      </dsp:nvSpPr>
      <dsp:spPr>
        <a:xfrm>
          <a:off x="2037555" y="874916"/>
          <a:ext cx="3035041" cy="3035041"/>
        </a:xfrm>
        <a:custGeom>
          <a:avLst/>
          <a:gdLst/>
          <a:ahLst/>
          <a:cxnLst/>
          <a:rect l="0" t="0" r="0" b="0"/>
          <a:pathLst>
            <a:path>
              <a:moveTo>
                <a:pt x="46855" y="1143335"/>
              </a:moveTo>
              <a:arcTo wR="1517520" hR="1517520" stAng="11656501" swAng="188699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6967"/>
          </a:xfrm>
          <a:prstGeom prst="rect">
            <a:avLst/>
          </a:prstGeom>
        </p:spPr>
        <p:txBody>
          <a:bodyPr vert="horz" lIns="92153" tIns="46077" rIns="92153" bIns="46077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it-CH" dirty="0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6967"/>
          </a:xfrm>
          <a:prstGeom prst="rect">
            <a:avLst/>
          </a:prstGeom>
        </p:spPr>
        <p:txBody>
          <a:bodyPr vert="horz" lIns="92153" tIns="46077" rIns="92153" bIns="46077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9EC4BE5-D368-42F9-AE8C-EB500B8C9FD9}" type="datetimeFigureOut">
              <a:rPr lang="it-CH"/>
              <a:pPr>
                <a:defRPr/>
              </a:pPr>
              <a:t>24.01.2022</a:t>
            </a:fld>
            <a:endParaRPr lang="it-CH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29671"/>
            <a:ext cx="2944958" cy="496966"/>
          </a:xfrm>
          <a:prstGeom prst="rect">
            <a:avLst/>
          </a:prstGeom>
        </p:spPr>
        <p:txBody>
          <a:bodyPr vert="horz" lIns="92153" tIns="46077" rIns="92153" bIns="46077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it-CH" dirty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51098" y="9429671"/>
            <a:ext cx="2944958" cy="496966"/>
          </a:xfrm>
          <a:prstGeom prst="rect">
            <a:avLst/>
          </a:prstGeom>
        </p:spPr>
        <p:txBody>
          <a:bodyPr vert="horz" lIns="92153" tIns="46077" rIns="92153" bIns="46077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AD8C9FCA-EA75-4923-981F-6025CE1465EE}" type="slidenum">
              <a:rPr lang="it-CH"/>
              <a:pPr>
                <a:defRPr/>
              </a:pPr>
              <a:t>‹N›</a:t>
            </a:fld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1238179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958" cy="496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53" tIns="46077" rIns="92153" bIns="46077" numCol="1" anchor="t" anchorCtr="0" compatLnSpc="1">
            <a:prstTxWarp prst="textNoShape">
              <a:avLst/>
            </a:prstTxWarp>
          </a:bodyPr>
          <a:lstStyle>
            <a:lvl1pPr>
              <a:spcAft>
                <a:spcPct val="0"/>
              </a:spcAft>
              <a:buClrTx/>
              <a:buSz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 altLang="it-CH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098" y="0"/>
            <a:ext cx="2944958" cy="496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53" tIns="46077" rIns="92153" bIns="46077" numCol="1" anchor="t" anchorCtr="0" compatLnSpc="1">
            <a:prstTxWarp prst="textNoShape">
              <a:avLst/>
            </a:prstTxWarp>
          </a:bodyPr>
          <a:lstStyle>
            <a:lvl1pPr algn="r">
              <a:spcAft>
                <a:spcPct val="0"/>
              </a:spcAft>
              <a:buClrTx/>
              <a:buSz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 altLang="it-CH" dirty="0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606" y="4715629"/>
            <a:ext cx="5438464" cy="4467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53" tIns="46077" rIns="92153" bIns="460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CH" noProof="0"/>
              <a:t>Fare clic per modificare gli stili del testo dello schema</a:t>
            </a:r>
          </a:p>
          <a:p>
            <a:pPr lvl="1"/>
            <a:r>
              <a:rPr lang="it-IT" altLang="it-CH" noProof="0"/>
              <a:t>Secondo livello</a:t>
            </a:r>
          </a:p>
          <a:p>
            <a:pPr lvl="2"/>
            <a:r>
              <a:rPr lang="it-IT" altLang="it-CH" noProof="0"/>
              <a:t>Terzo livello</a:t>
            </a:r>
          </a:p>
          <a:p>
            <a:pPr lvl="3"/>
            <a:r>
              <a:rPr lang="it-IT" altLang="it-CH" noProof="0"/>
              <a:t>Quarto livello</a:t>
            </a:r>
          </a:p>
          <a:p>
            <a:pPr lvl="4"/>
            <a:r>
              <a:rPr lang="it-IT" altLang="it-CH" noProof="0"/>
              <a:t>Quinto livello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671"/>
            <a:ext cx="2944958" cy="496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53" tIns="46077" rIns="92153" bIns="46077" numCol="1" anchor="b" anchorCtr="0" compatLnSpc="1">
            <a:prstTxWarp prst="textNoShape">
              <a:avLst/>
            </a:prstTxWarp>
          </a:bodyPr>
          <a:lstStyle>
            <a:lvl1pPr>
              <a:spcAft>
                <a:spcPct val="0"/>
              </a:spcAft>
              <a:buClrTx/>
              <a:buSz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 altLang="it-CH" dirty="0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098" y="9429671"/>
            <a:ext cx="2944958" cy="496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53" tIns="46077" rIns="92153" bIns="46077" numCol="1" anchor="b" anchorCtr="0" compatLnSpc="1">
            <a:prstTxWarp prst="textNoShape">
              <a:avLst/>
            </a:prstTxWarp>
          </a:bodyPr>
          <a:lstStyle>
            <a:lvl1pPr algn="r">
              <a:spcAft>
                <a:spcPct val="0"/>
              </a:spcAft>
              <a:buClrTx/>
              <a:buSz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fld id="{11949D3D-E4F7-459D-B96F-3C086E242392}" type="slidenum">
              <a:rPr lang="it-IT" altLang="it-CH"/>
              <a:pPr>
                <a:defRPr/>
              </a:pPr>
              <a:t>‹N›</a:t>
            </a:fld>
            <a:endParaRPr lang="it-IT" altLang="it-CH" dirty="0"/>
          </a:p>
        </p:txBody>
      </p:sp>
    </p:spTree>
    <p:extLst>
      <p:ext uri="{BB962C8B-B14F-4D97-AF65-F5344CB8AC3E}">
        <p14:creationId xmlns:p14="http://schemas.microsoft.com/office/powerpoint/2010/main" val="3933116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1949D3D-E4F7-459D-B96F-3C086E242392}" type="slidenum">
              <a:rPr lang="it-IT" altLang="it-CH" smtClean="0"/>
              <a:pPr>
                <a:defRPr/>
              </a:pPr>
              <a:t>2</a:t>
            </a:fld>
            <a:endParaRPr lang="it-IT" altLang="it-CH" dirty="0"/>
          </a:p>
        </p:txBody>
      </p:sp>
    </p:spTree>
    <p:extLst>
      <p:ext uri="{BB962C8B-B14F-4D97-AF65-F5344CB8AC3E}">
        <p14:creationId xmlns:p14="http://schemas.microsoft.com/office/powerpoint/2010/main" val="4170866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5A1A894-09EF-47DE-AE9B-F41951926981}" type="slidenum">
              <a:rPr lang="it-IT" altLang="it-CH" smtClean="0"/>
              <a:pPr>
                <a:defRPr/>
              </a:pPr>
              <a:t>6</a:t>
            </a:fld>
            <a:endParaRPr lang="it-IT" altLang="it-CH" dirty="0"/>
          </a:p>
        </p:txBody>
      </p:sp>
    </p:spTree>
    <p:extLst>
      <p:ext uri="{BB962C8B-B14F-4D97-AF65-F5344CB8AC3E}">
        <p14:creationId xmlns:p14="http://schemas.microsoft.com/office/powerpoint/2010/main" val="33276029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949D3D-E4F7-459D-B96F-3C086E242392}" type="slidenum">
              <a:rPr lang="it-IT" altLang="it-CH" smtClean="0"/>
              <a:pPr>
                <a:defRPr/>
              </a:pPr>
              <a:t>7</a:t>
            </a:fld>
            <a:endParaRPr lang="it-IT" altLang="it-CH" dirty="0"/>
          </a:p>
        </p:txBody>
      </p:sp>
    </p:spTree>
    <p:extLst>
      <p:ext uri="{BB962C8B-B14F-4D97-AF65-F5344CB8AC3E}">
        <p14:creationId xmlns:p14="http://schemas.microsoft.com/office/powerpoint/2010/main" val="1946825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949D3D-E4F7-459D-B96F-3C086E242392}" type="slidenum">
              <a:rPr lang="it-IT" altLang="it-CH" smtClean="0"/>
              <a:pPr>
                <a:defRPr/>
              </a:pPr>
              <a:t>8</a:t>
            </a:fld>
            <a:endParaRPr lang="it-IT" altLang="it-CH" dirty="0"/>
          </a:p>
        </p:txBody>
      </p:sp>
    </p:spTree>
    <p:extLst>
      <p:ext uri="{BB962C8B-B14F-4D97-AF65-F5344CB8AC3E}">
        <p14:creationId xmlns:p14="http://schemas.microsoft.com/office/powerpoint/2010/main" val="19035998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949D3D-E4F7-459D-B96F-3C086E242392}" type="slidenum">
              <a:rPr lang="it-IT" altLang="it-CH" smtClean="0"/>
              <a:pPr>
                <a:defRPr/>
              </a:pPr>
              <a:t>9</a:t>
            </a:fld>
            <a:endParaRPr lang="it-IT" altLang="it-CH" dirty="0"/>
          </a:p>
        </p:txBody>
      </p:sp>
    </p:spTree>
    <p:extLst>
      <p:ext uri="{BB962C8B-B14F-4D97-AF65-F5344CB8AC3E}">
        <p14:creationId xmlns:p14="http://schemas.microsoft.com/office/powerpoint/2010/main" val="23317608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949D3D-E4F7-459D-B96F-3C086E242392}" type="slidenum">
              <a:rPr lang="it-IT" altLang="it-CH" smtClean="0"/>
              <a:pPr>
                <a:defRPr/>
              </a:pPr>
              <a:t>10</a:t>
            </a:fld>
            <a:endParaRPr lang="it-IT" altLang="it-CH" dirty="0"/>
          </a:p>
        </p:txBody>
      </p:sp>
    </p:spTree>
    <p:extLst>
      <p:ext uri="{BB962C8B-B14F-4D97-AF65-F5344CB8AC3E}">
        <p14:creationId xmlns:p14="http://schemas.microsoft.com/office/powerpoint/2010/main" val="41721041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949D3D-E4F7-459D-B96F-3C086E242392}" type="slidenum">
              <a:rPr lang="it-IT" altLang="it-CH" smtClean="0"/>
              <a:pPr>
                <a:defRPr/>
              </a:pPr>
              <a:t>11</a:t>
            </a:fld>
            <a:endParaRPr lang="it-IT" altLang="it-CH" dirty="0"/>
          </a:p>
        </p:txBody>
      </p:sp>
    </p:spTree>
    <p:extLst>
      <p:ext uri="{BB962C8B-B14F-4D97-AF65-F5344CB8AC3E}">
        <p14:creationId xmlns:p14="http://schemas.microsoft.com/office/powerpoint/2010/main" val="861339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3568" y="1131590"/>
            <a:ext cx="7920000" cy="36004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6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3" y="123825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19639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3" y="123825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2"/>
          <p:cNvSpPr>
            <a:spLocks noGrp="1"/>
          </p:cNvSpPr>
          <p:nvPr>
            <p:ph idx="1"/>
          </p:nvPr>
        </p:nvSpPr>
        <p:spPr>
          <a:xfrm>
            <a:off x="683568" y="1131590"/>
            <a:ext cx="7920000" cy="36004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1786644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683618" y="925810"/>
            <a:ext cx="7920000" cy="3374132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CH" noProof="0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83618" y="4546798"/>
            <a:ext cx="7920830" cy="257200"/>
          </a:xfrm>
        </p:spPr>
        <p:txBody>
          <a:bodyPr/>
          <a:lstStyle>
            <a:lvl1pPr marL="0" indent="0">
              <a:buNone/>
              <a:defRPr sz="1000">
                <a:solidFill>
                  <a:schemeClr val="bg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5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6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3" y="123825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82850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e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83568" y="1151335"/>
            <a:ext cx="388843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83568" y="1631156"/>
            <a:ext cx="3888431" cy="3100834"/>
          </a:xfrm>
        </p:spPr>
        <p:txBody>
          <a:bodyPr/>
          <a:lstStyle>
            <a:lvl1pPr marL="0" indent="0">
              <a:buFontTx/>
              <a:buNone/>
              <a:defRPr sz="2000"/>
            </a:lvl1pPr>
            <a:lvl2pPr marL="630238" indent="0">
              <a:buFontTx/>
              <a:buNone/>
              <a:defRPr sz="2000"/>
            </a:lvl2pPr>
            <a:lvl3pPr marL="1079500" indent="0">
              <a:buFontTx/>
              <a:buNone/>
              <a:defRPr sz="2000"/>
            </a:lvl3pPr>
            <a:lvl4pPr marL="1401763" indent="0">
              <a:buFontTx/>
              <a:buNone/>
              <a:defRPr sz="2000"/>
            </a:lvl4pPr>
            <a:lvl5pPr marL="1758950" indent="0">
              <a:buFontTx/>
              <a:buNone/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788024" y="1151335"/>
            <a:ext cx="3888000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88023" y="1631156"/>
            <a:ext cx="3888000" cy="3100834"/>
          </a:xfrm>
        </p:spPr>
        <p:txBody>
          <a:bodyPr/>
          <a:lstStyle>
            <a:lvl1pPr marL="0" indent="0">
              <a:buFontTx/>
              <a:buNone/>
              <a:defRPr sz="2000"/>
            </a:lvl1pPr>
            <a:lvl2pPr marL="630238" indent="0">
              <a:buFontTx/>
              <a:buNone/>
              <a:defRPr sz="2000"/>
            </a:lvl2pPr>
            <a:lvl3pPr marL="1079500" indent="0">
              <a:buFontTx/>
              <a:buNone/>
              <a:defRPr sz="2000"/>
            </a:lvl3pPr>
            <a:lvl4pPr marL="1401763" indent="0">
              <a:buFontTx/>
              <a:buNone/>
              <a:defRPr sz="2000"/>
            </a:lvl4pPr>
            <a:lvl5pPr marL="1758950" indent="0">
              <a:buFontTx/>
              <a:buNone/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9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7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3" y="123825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76964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7920038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4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3" y="123825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092595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2933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inizi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xse008\Desktop\fermo-immagine16-9_orsolin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ogo ticino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141288"/>
            <a:ext cx="19796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Sottotieolo"/>
          <p:cNvSpPr>
            <a:spLocks noGrp="1" noChangeArrowheads="1"/>
          </p:cNvSpPr>
          <p:nvPr>
            <p:ph type="subTitle" idx="1"/>
          </p:nvPr>
        </p:nvSpPr>
        <p:spPr>
          <a:xfrm>
            <a:off x="1691680" y="2283718"/>
            <a:ext cx="6840760" cy="36004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/>
          <a:lstStyle>
            <a:lvl1pPr marL="0" indent="0">
              <a:spcAft>
                <a:spcPts val="0"/>
              </a:spcAft>
              <a:buFont typeface="Wingdings" pitchFamily="2" charset="2"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it-IT" altLang="it-CH" noProof="0"/>
              <a:t>Fare clic per modificare lo stile del sottotitolo dello schema</a:t>
            </a:r>
            <a:endParaRPr lang="it-IT" altLang="it-CH" noProof="0" dirty="0"/>
          </a:p>
        </p:txBody>
      </p:sp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0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29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3291830"/>
            <a:ext cx="4320480" cy="18000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1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3507854"/>
            <a:ext cx="4320480" cy="18000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2" name="Segnaposto testo 2"/>
          <p:cNvSpPr>
            <a:spLocks noGrp="1"/>
          </p:cNvSpPr>
          <p:nvPr>
            <p:ph type="body" idx="11"/>
          </p:nvPr>
        </p:nvSpPr>
        <p:spPr>
          <a:xfrm>
            <a:off x="1691680" y="4011910"/>
            <a:ext cx="4320480" cy="432048"/>
          </a:xfrm>
        </p:spPr>
        <p:txBody>
          <a:bodyPr>
            <a:no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6" name="Segnaposto immagine 2"/>
          <p:cNvSpPr>
            <a:spLocks noGrp="1"/>
          </p:cNvSpPr>
          <p:nvPr>
            <p:ph type="pic" idx="13"/>
          </p:nvPr>
        </p:nvSpPr>
        <p:spPr>
          <a:xfrm>
            <a:off x="7236296" y="3075806"/>
            <a:ext cx="1368016" cy="1368016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 dirty="0"/>
              <a:t>Fare clic sull'icona per inserire un'immagine</a:t>
            </a:r>
            <a:endParaRPr lang="it-CH" noProof="0" dirty="0"/>
          </a:p>
        </p:txBody>
      </p:sp>
    </p:spTree>
    <p:extLst>
      <p:ext uri="{BB962C8B-B14F-4D97-AF65-F5344CB8AC3E}">
        <p14:creationId xmlns:p14="http://schemas.microsoft.com/office/powerpoint/2010/main" val="1043093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relatore sing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xse008\Desktop\fermo-immagine16-9_orsolin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ogo ticino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141288"/>
            <a:ext cx="19796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Sottotieolo"/>
          <p:cNvSpPr>
            <a:spLocks noGrp="1" noChangeArrowheads="1"/>
          </p:cNvSpPr>
          <p:nvPr>
            <p:ph type="subTitle" idx="1"/>
          </p:nvPr>
        </p:nvSpPr>
        <p:spPr>
          <a:xfrm>
            <a:off x="1691680" y="2283718"/>
            <a:ext cx="6840760" cy="36004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/>
          <a:lstStyle>
            <a:lvl1pPr marL="0" indent="0">
              <a:spcAft>
                <a:spcPts val="0"/>
              </a:spcAft>
              <a:buFont typeface="Wingdings" pitchFamily="2" charset="2"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it-IT" altLang="it-CH" noProof="0" dirty="0"/>
              <a:t>Fare clic per modificare lo stile del sottotitolo dello schema</a:t>
            </a:r>
          </a:p>
        </p:txBody>
      </p:sp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0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36" name="Segnaposto immagine 2"/>
          <p:cNvSpPr>
            <a:spLocks noGrp="1"/>
          </p:cNvSpPr>
          <p:nvPr>
            <p:ph type="pic" idx="13"/>
          </p:nvPr>
        </p:nvSpPr>
        <p:spPr>
          <a:xfrm>
            <a:off x="7236296" y="3075806"/>
            <a:ext cx="1368016" cy="1368016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 dirty="0"/>
              <a:t>Fare clic sull'icona per inserire un'immagine</a:t>
            </a:r>
            <a:endParaRPr lang="it-CH" noProof="0" dirty="0"/>
          </a:p>
        </p:txBody>
      </p:sp>
      <p:sp>
        <p:nvSpPr>
          <p:cNvPr id="11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3291830"/>
            <a:ext cx="4968552" cy="339196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6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2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3507854"/>
            <a:ext cx="4320480" cy="246863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3" name="Segnaposto testo 3"/>
          <p:cNvSpPr>
            <a:spLocks noGrp="1"/>
          </p:cNvSpPr>
          <p:nvPr>
            <p:ph type="body" sz="half" idx="12"/>
          </p:nvPr>
        </p:nvSpPr>
        <p:spPr>
          <a:xfrm>
            <a:off x="1691680" y="4011910"/>
            <a:ext cx="4320480" cy="246863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332700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fin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fxse008\Desktop\fermo-immagine16-9_orsoline_cortil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sellaDiTesto 6"/>
          <p:cNvSpPr txBox="1">
            <a:spLocks noChangeArrowheads="1"/>
          </p:cNvSpPr>
          <p:nvPr userDrawn="1"/>
        </p:nvSpPr>
        <p:spPr bwMode="auto">
          <a:xfrm>
            <a:off x="1692275" y="3867150"/>
            <a:ext cx="4319588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ClrTx/>
              <a:buSzTx/>
              <a:defRPr/>
            </a:pPr>
            <a:r>
              <a:rPr lang="it-CH" altLang="it-CH" sz="1000" dirty="0"/>
              <a:t>Repubblica e Cantone Ticino</a:t>
            </a:r>
          </a:p>
        </p:txBody>
      </p:sp>
      <p:pic>
        <p:nvPicPr>
          <p:cNvPr id="8" name="Picture 5" descr="C:\Users\FXSE008\Desktop\TI-bianco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3421063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0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29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2571750"/>
            <a:ext cx="4320480" cy="18000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1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2751750"/>
            <a:ext cx="4320480" cy="246863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2" name="Segnaposto testo 2"/>
          <p:cNvSpPr>
            <a:spLocks noGrp="1"/>
          </p:cNvSpPr>
          <p:nvPr>
            <p:ph type="body" idx="11"/>
          </p:nvPr>
        </p:nvSpPr>
        <p:spPr>
          <a:xfrm>
            <a:off x="1691680" y="4011910"/>
            <a:ext cx="4320480" cy="288032"/>
          </a:xfrm>
        </p:spPr>
        <p:txBody>
          <a:bodyPr>
            <a:no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245199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1131888"/>
            <a:ext cx="7920037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CH"/>
              <a:t>Fare clic per modificare gli stili del testo dello schema</a:t>
            </a:r>
          </a:p>
          <a:p>
            <a:pPr lvl="1"/>
            <a:r>
              <a:rPr lang="it-IT" altLang="it-CH"/>
              <a:t>Secondo livello</a:t>
            </a:r>
          </a:p>
          <a:p>
            <a:pPr lvl="2"/>
            <a:r>
              <a:rPr lang="it-IT" altLang="it-CH"/>
              <a:t>Terzo livello</a:t>
            </a:r>
          </a:p>
          <a:p>
            <a:pPr lvl="3"/>
            <a:r>
              <a:rPr lang="it-IT" altLang="it-CH"/>
              <a:t>Quarto livello</a:t>
            </a:r>
          </a:p>
          <a:p>
            <a:pPr lvl="4"/>
            <a:r>
              <a:rPr lang="it-IT" altLang="it-CH"/>
              <a:t>Quinto livello</a:t>
            </a:r>
          </a:p>
        </p:txBody>
      </p:sp>
      <p:sp>
        <p:nvSpPr>
          <p:cNvPr id="9" name="Text Box 27"/>
          <p:cNvSpPr txBox="1">
            <a:spLocks noChangeArrowheads="1"/>
          </p:cNvSpPr>
          <p:nvPr userDrawn="1"/>
        </p:nvSpPr>
        <p:spPr bwMode="auto">
          <a:xfrm>
            <a:off x="7307263" y="4876800"/>
            <a:ext cx="144145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038" rIns="0" bIns="46038">
            <a:spAutoFit/>
          </a:bodyPr>
          <a:lstStyle>
            <a:lvl1pPr marL="342900" indent="-342900"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defRPr/>
            </a:pPr>
            <a:r>
              <a:rPr lang="it-IT" altLang="it-CH" sz="800" dirty="0">
                <a:solidFill>
                  <a:schemeClr val="bg2">
                    <a:lumMod val="50000"/>
                  </a:schemeClr>
                </a:solidFill>
              </a:rPr>
              <a:t>pag. </a:t>
            </a:r>
            <a:fld id="{A67B36BE-116A-4617-9206-3C2D7582FB99}" type="slidenum">
              <a:rPr lang="it-IT" altLang="it-CH" sz="800" smtClean="0">
                <a:solidFill>
                  <a:schemeClr val="bg2">
                    <a:lumMod val="50000"/>
                  </a:schemeClr>
                </a:solidFill>
              </a:rPr>
              <a:pPr algn="r">
                <a:defRPr/>
              </a:pPr>
              <a:t>‹N›</a:t>
            </a:fld>
            <a:endParaRPr lang="it-IT" altLang="it-CH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Rettangolo 12"/>
          <p:cNvSpPr/>
          <p:nvPr userDrawn="1"/>
        </p:nvSpPr>
        <p:spPr>
          <a:xfrm>
            <a:off x="0" y="-20638"/>
            <a:ext cx="9144000" cy="8334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CH" dirty="0">
              <a:cs typeface="Arial" panose="020B0604020202020204" pitchFamily="34" charset="0"/>
            </a:endParaRPr>
          </a:p>
        </p:txBody>
      </p:sp>
      <p:sp>
        <p:nvSpPr>
          <p:cNvPr id="1029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4213" y="339725"/>
            <a:ext cx="820737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CH"/>
              <a:t>Titolo dell’argomento</a:t>
            </a:r>
          </a:p>
        </p:txBody>
      </p:sp>
      <p:sp>
        <p:nvSpPr>
          <p:cNvPr id="1050" name="Text Box 26"/>
          <p:cNvSpPr txBox="1">
            <a:spLocks noChangeArrowheads="1"/>
          </p:cNvSpPr>
          <p:nvPr/>
        </p:nvSpPr>
        <p:spPr bwMode="auto">
          <a:xfrm>
            <a:off x="5508625" y="75406"/>
            <a:ext cx="3240088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038" rIns="0" bIns="46038">
            <a:spAutoFit/>
          </a:bodyPr>
          <a:lstStyle>
            <a:lvl1pPr marL="342900" indent="-342900"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algn="r">
              <a:buClrTx/>
              <a:buSzTx/>
              <a:buFontTx/>
              <a:buNone/>
              <a:defRPr/>
            </a:pPr>
            <a:r>
              <a:rPr lang="it-IT" altLang="it-CH" sz="7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Città dei mestieri della Svizzera italiana</a:t>
            </a:r>
          </a:p>
        </p:txBody>
      </p:sp>
      <p:sp>
        <p:nvSpPr>
          <p:cNvPr id="1051" name="Text Box 27"/>
          <p:cNvSpPr txBox="1">
            <a:spLocks noChangeArrowheads="1"/>
          </p:cNvSpPr>
          <p:nvPr/>
        </p:nvSpPr>
        <p:spPr bwMode="auto">
          <a:xfrm>
            <a:off x="5508625" y="211138"/>
            <a:ext cx="3240088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038" rIns="0" bIns="46038">
            <a:spAutoFit/>
          </a:bodyPr>
          <a:lstStyle>
            <a:lvl1pPr marL="342900" indent="-342900"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algn="r">
              <a:buClrTx/>
              <a:buSzTx/>
              <a:buFontTx/>
              <a:buNone/>
              <a:defRPr/>
            </a:pPr>
            <a:r>
              <a:rPr lang="it-IT" altLang="it-CH" sz="7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Conferenza stampa DECS</a:t>
            </a:r>
          </a:p>
        </p:txBody>
      </p:sp>
      <p:pic>
        <p:nvPicPr>
          <p:cNvPr id="1032" name="Picture 9" descr="C:\Users\fxse008\Desktop\Risorsa 1.png"/>
          <p:cNvPicPr>
            <a:picLocks noChangeAspect="1" noChangeArrowheads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71438"/>
            <a:ext cx="3937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49" r:id="rId1"/>
    <p:sldLayoutId id="2147484150" r:id="rId2"/>
    <p:sldLayoutId id="2147484151" r:id="rId3"/>
    <p:sldLayoutId id="2147484152" r:id="rId4"/>
    <p:sldLayoutId id="2147484153" r:id="rId5"/>
    <p:sldLayoutId id="2147484154" r:id="rId6"/>
    <p:sldLayoutId id="2147484155" r:id="rId7"/>
    <p:sldLayoutId id="2147484156" r:id="rId8"/>
    <p:sldLayoutId id="2147484157" r:id="rId9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9pPr>
    </p:titleStyle>
    <p:bodyStyle>
      <a:lvl1pPr marL="358775" indent="-358775" algn="l" rtl="0" eaLnBrk="0" fontAlgn="base" hangingPunct="0">
        <a:spcBef>
          <a:spcPct val="0"/>
        </a:spcBef>
        <a:spcAft>
          <a:spcPts val="1200"/>
        </a:spcAft>
        <a:buClr>
          <a:schemeClr val="accent1"/>
        </a:buClr>
        <a:buSzPct val="100000"/>
        <a:buFont typeface="Arial" pitchFamily="34" charset="0"/>
        <a:buChar char="●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19138" indent="-358775" algn="l" rtl="0" eaLnBrk="0" fontAlgn="base" hangingPunct="0">
        <a:spcBef>
          <a:spcPct val="0"/>
        </a:spcBef>
        <a:spcAft>
          <a:spcPts val="1000"/>
        </a:spcAft>
        <a:buClr>
          <a:schemeClr val="accent1"/>
        </a:buClr>
        <a:buSzPct val="100000"/>
        <a:buFont typeface="Arial" pitchFamily="34" charset="0"/>
        <a:buChar char="●"/>
        <a:defRPr sz="2000">
          <a:solidFill>
            <a:schemeClr val="tx1"/>
          </a:solidFill>
          <a:latin typeface="+mn-lt"/>
        </a:defRPr>
      </a:lvl2pPr>
      <a:lvl3pPr marL="1079500" indent="-358775" algn="l" rtl="0" eaLnBrk="0" fontAlgn="base" hangingPunct="0">
        <a:spcBef>
          <a:spcPct val="0"/>
        </a:spcBef>
        <a:spcAft>
          <a:spcPct val="30000"/>
        </a:spcAft>
        <a:buClr>
          <a:schemeClr val="accent1"/>
        </a:buClr>
        <a:buFont typeface="Courier New" pitchFamily="49" charset="0"/>
        <a:buChar char="o"/>
        <a:defRPr sz="1600">
          <a:solidFill>
            <a:schemeClr val="tx1"/>
          </a:solidFill>
          <a:latin typeface="+mn-lt"/>
        </a:defRPr>
      </a:lvl3pPr>
      <a:lvl4pPr marL="1439863" indent="-358775" algn="l" rtl="0" eaLnBrk="0" fontAlgn="base" hangingPunct="0">
        <a:spcBef>
          <a:spcPct val="0"/>
        </a:spcBef>
        <a:spcAft>
          <a:spcPct val="30000"/>
        </a:spcAft>
        <a:buClr>
          <a:schemeClr val="accent1"/>
        </a:buClr>
        <a:buFont typeface="Courier New" pitchFamily="49" charset="0"/>
        <a:buChar char="o"/>
        <a:defRPr sz="1600">
          <a:solidFill>
            <a:schemeClr val="tx1"/>
          </a:solidFill>
          <a:latin typeface="+mn-lt"/>
        </a:defRPr>
      </a:lvl4pPr>
      <a:lvl5pPr marL="1798638" indent="-358775" algn="l" rtl="0" eaLnBrk="0" fontAlgn="base" hangingPunct="0">
        <a:spcBef>
          <a:spcPct val="0"/>
        </a:spcBef>
        <a:spcAft>
          <a:spcPct val="30000"/>
        </a:spcAft>
        <a:buClr>
          <a:schemeClr val="accent1"/>
        </a:buClr>
        <a:buFont typeface="Courier New" pitchFamily="49" charset="0"/>
        <a:buChar char="o"/>
        <a:defRPr sz="1600">
          <a:solidFill>
            <a:schemeClr val="tx1"/>
          </a:solidFill>
          <a:latin typeface="+mn-lt"/>
        </a:defRPr>
      </a:lvl5pPr>
      <a:lvl6pPr marL="2393950" indent="-177800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6pPr>
      <a:lvl7pPr marL="2851150" indent="-177800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7pPr>
      <a:lvl8pPr marL="3308350" indent="-177800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8pPr>
      <a:lvl9pPr marL="3765550" indent="-177800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9pPr>
    </p:bodyStyle>
    <p:otherStyle>
      <a:defPPr>
        <a:defRPr lang="it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cittadeimestieri.ch/lagenda" TargetMode="Externa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nicola.pini@bluewin.ch" TargetMode="External"/><Relationship Id="rId2" Type="http://schemas.openxmlformats.org/officeDocument/2006/relationships/hyperlink" Target="mailto:manuele.bertoli@ti.ch" TargetMode="External"/><Relationship Id="rId1" Type="http://schemas.openxmlformats.org/officeDocument/2006/relationships/slideLayout" Target="../slideLayouts/slideLayout9.xml"/><Relationship Id="rId4" Type="http://schemas.openxmlformats.org/officeDocument/2006/relationships/hyperlink" Target="mailto:tatiana.lurati@ti.c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Segnaposto testo 3"/>
          <p:cNvSpPr>
            <a:spLocks noGrp="1"/>
          </p:cNvSpPr>
          <p:nvPr>
            <p:ph type="body" idx="10"/>
          </p:nvPr>
        </p:nvSpPr>
        <p:spPr>
          <a:xfrm>
            <a:off x="1692275" y="3292475"/>
            <a:ext cx="4319588" cy="179388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Conferenza stampa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6149" name="Segnaposto testo 4"/>
          <p:cNvSpPr>
            <a:spLocks noGrp="1"/>
          </p:cNvSpPr>
          <p:nvPr>
            <p:ph type="body" sz="half" idx="2"/>
          </p:nvPr>
        </p:nvSpPr>
        <p:spPr>
          <a:xfrm>
            <a:off x="1709738" y="3516313"/>
            <a:ext cx="4319587" cy="179387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Bellinzona, 27 gennaio 2022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6150" name="Segnaposto testo 5"/>
          <p:cNvSpPr>
            <a:spLocks noGrp="1"/>
          </p:cNvSpPr>
          <p:nvPr>
            <p:ph type="body" idx="11"/>
          </p:nvPr>
        </p:nvSpPr>
        <p:spPr>
          <a:xfrm>
            <a:off x="1692275" y="4011613"/>
            <a:ext cx="4319588" cy="431800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Dipartimento dell’educazione, della cultura e dello sport</a:t>
            </a:r>
          </a:p>
          <a:p>
            <a:pPr>
              <a:spcAft>
                <a:spcPct val="0"/>
              </a:spcAft>
            </a:pPr>
            <a:endParaRPr lang="it-CH" altLang="it-CH" dirty="0"/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9" name="CasellaDiTesto 8"/>
          <p:cNvSpPr txBox="1">
            <a:spLocks noChangeArrowheads="1"/>
          </p:cNvSpPr>
          <p:nvPr/>
        </p:nvSpPr>
        <p:spPr bwMode="auto">
          <a:xfrm>
            <a:off x="1692275" y="3867150"/>
            <a:ext cx="4319588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ClrTx/>
              <a:buSzTx/>
              <a:defRPr/>
            </a:pPr>
            <a:r>
              <a:rPr lang="it-CH" altLang="it-CH" sz="1000" dirty="0"/>
              <a:t>Repubblica e Cantone Ticino</a:t>
            </a: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09738" y="1691999"/>
            <a:ext cx="7182742" cy="1508401"/>
          </a:xfrm>
        </p:spPr>
        <p:txBody>
          <a:bodyPr>
            <a:normAutofit/>
          </a:bodyPr>
          <a:lstStyle/>
          <a:p>
            <a:r>
              <a:rPr lang="it-IT" dirty="0"/>
              <a:t>La Città dei mestieri della Svizzera italiana, bilancio 2021 e prospettive</a:t>
            </a:r>
            <a:r>
              <a:rPr lang="it-CH" dirty="0"/>
              <a:t/>
            </a:r>
            <a:br>
              <a:rPr lang="it-CH" dirty="0"/>
            </a:br>
            <a:endParaRPr lang="it-CH" dirty="0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E54CF644-1F36-4750-BF6B-D726C5A8F88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2360" y="2807840"/>
            <a:ext cx="864096" cy="177571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1692274" y="1692274"/>
            <a:ext cx="7200205" cy="663451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it-IT" dirty="0"/>
              <a:t>La Città dei mestieri della Svizzera italiana, bilancio 2021 e prospettive</a:t>
            </a:r>
            <a:endParaRPr lang="it-CH" dirty="0"/>
          </a:p>
        </p:txBody>
      </p:sp>
      <p:sp>
        <p:nvSpPr>
          <p:cNvPr id="15" name="Segnaposto testo 4"/>
          <p:cNvSpPr>
            <a:spLocks noGrp="1" noChangeArrowheads="1"/>
          </p:cNvSpPr>
          <p:nvPr>
            <p:ph type="body" idx="10"/>
          </p:nvPr>
        </p:nvSpPr>
        <p:spPr>
          <a:xfrm>
            <a:off x="1692275" y="3292475"/>
            <a:ext cx="4319588" cy="585788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Manuele Bertoli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16" name="Segnaposto testo 5"/>
          <p:cNvSpPr>
            <a:spLocks noGrp="1" noChangeArrowheads="1"/>
          </p:cNvSpPr>
          <p:nvPr>
            <p:ph type="body" sz="half" idx="2"/>
          </p:nvPr>
        </p:nvSpPr>
        <p:spPr>
          <a:xfrm>
            <a:off x="1692275" y="3579813"/>
            <a:ext cx="4319588" cy="708025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Consigliere di Stato</a:t>
            </a:r>
          </a:p>
          <a:p>
            <a:pPr>
              <a:spcAft>
                <a:spcPct val="0"/>
              </a:spcAft>
            </a:pPr>
            <a:r>
              <a:rPr lang="it-CH" altLang="it-CH" dirty="0"/>
              <a:t>Direttore del Dipartimento dell’educazione, della cultura e dello sport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pic>
        <p:nvPicPr>
          <p:cNvPr id="4" name="Immagine 3" descr="Immagine che contiene esterni, persona, edificio, marciapiede&#10;&#10;Descrizione generata automaticamente">
            <a:extLst>
              <a:ext uri="{FF2B5EF4-FFF2-40B4-BE49-F238E27FC236}">
                <a16:creationId xmlns:a16="http://schemas.microsoft.com/office/drawing/2014/main" id="{214ED1BB-6431-2246-944E-86D9478726D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2280" y="2715766"/>
            <a:ext cx="1224136" cy="1832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076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611560" y="302643"/>
            <a:ext cx="8208912" cy="432000"/>
          </a:xfrm>
        </p:spPr>
        <p:txBody>
          <a:bodyPr/>
          <a:lstStyle/>
          <a:p>
            <a:r>
              <a:rPr lang="it-CH" dirty="0"/>
              <a:t>Conferme e sviluppo</a:t>
            </a:r>
          </a:p>
        </p:txBody>
      </p:sp>
      <p:sp>
        <p:nvSpPr>
          <p:cNvPr id="2" name="Rettangolo arrotondato 1"/>
          <p:cNvSpPr/>
          <p:nvPr/>
        </p:nvSpPr>
        <p:spPr bwMode="auto">
          <a:xfrm>
            <a:off x="5364088" y="2695345"/>
            <a:ext cx="914400" cy="914400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7" name="Group 1">
            <a:extLst>
              <a:ext uri="{FF2B5EF4-FFF2-40B4-BE49-F238E27FC236}">
                <a16:creationId xmlns:a16="http://schemas.microsoft.com/office/drawing/2014/main" id="{1D4DC57C-7A60-475F-85D6-55B67D38FCA7}"/>
              </a:ext>
            </a:extLst>
          </p:cNvPr>
          <p:cNvGrpSpPr/>
          <p:nvPr/>
        </p:nvGrpSpPr>
        <p:grpSpPr>
          <a:xfrm>
            <a:off x="611561" y="1923679"/>
            <a:ext cx="2232248" cy="1872208"/>
            <a:chOff x="-1283629" y="172580"/>
            <a:chExt cx="6719877" cy="5852379"/>
          </a:xfrm>
        </p:grpSpPr>
        <p:sp>
          <p:nvSpPr>
            <p:cNvPr id="8" name="Shape">
              <a:extLst>
                <a:ext uri="{FF2B5EF4-FFF2-40B4-BE49-F238E27FC236}">
                  <a16:creationId xmlns:a16="http://schemas.microsoft.com/office/drawing/2014/main" id="{7FF782B2-809D-4790-9012-D926ADA2F28D}"/>
                </a:ext>
              </a:extLst>
            </p:cNvPr>
            <p:cNvSpPr/>
            <p:nvPr/>
          </p:nvSpPr>
          <p:spPr>
            <a:xfrm>
              <a:off x="-1283629" y="561401"/>
              <a:ext cx="4701152" cy="54635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1" extrusionOk="0">
                  <a:moveTo>
                    <a:pt x="17037" y="20725"/>
                  </a:moveTo>
                  <a:cubicBezTo>
                    <a:pt x="16235" y="20824"/>
                    <a:pt x="15392" y="20839"/>
                    <a:pt x="14516" y="20767"/>
                  </a:cubicBezTo>
                  <a:cubicBezTo>
                    <a:pt x="10304" y="20414"/>
                    <a:pt x="6360" y="18065"/>
                    <a:pt x="3872" y="14812"/>
                  </a:cubicBezTo>
                  <a:cubicBezTo>
                    <a:pt x="2467" y="12974"/>
                    <a:pt x="1526" y="10847"/>
                    <a:pt x="1263" y="8628"/>
                  </a:cubicBezTo>
                  <a:cubicBezTo>
                    <a:pt x="821" y="4902"/>
                    <a:pt x="2389" y="1768"/>
                    <a:pt x="5159" y="0"/>
                  </a:cubicBezTo>
                  <a:lnTo>
                    <a:pt x="3970" y="759"/>
                  </a:lnTo>
                  <a:cubicBezTo>
                    <a:pt x="1200" y="2529"/>
                    <a:pt x="-368" y="5660"/>
                    <a:pt x="74" y="9387"/>
                  </a:cubicBezTo>
                  <a:cubicBezTo>
                    <a:pt x="337" y="11606"/>
                    <a:pt x="1278" y="13733"/>
                    <a:pt x="2683" y="15571"/>
                  </a:cubicBezTo>
                  <a:cubicBezTo>
                    <a:pt x="5171" y="18826"/>
                    <a:pt x="9115" y="21172"/>
                    <a:pt x="13327" y="21525"/>
                  </a:cubicBezTo>
                  <a:cubicBezTo>
                    <a:pt x="14203" y="21600"/>
                    <a:pt x="15046" y="21582"/>
                    <a:pt x="15848" y="21484"/>
                  </a:cubicBezTo>
                  <a:cubicBezTo>
                    <a:pt x="17426" y="21291"/>
                    <a:pt x="18846" y="20782"/>
                    <a:pt x="20043" y="20017"/>
                  </a:cubicBezTo>
                  <a:lnTo>
                    <a:pt x="21232" y="19258"/>
                  </a:lnTo>
                  <a:cubicBezTo>
                    <a:pt x="20035" y="20021"/>
                    <a:pt x="18615" y="20532"/>
                    <a:pt x="17037" y="20725"/>
                  </a:cubicBezTo>
                  <a:close/>
                </a:path>
              </a:pathLst>
            </a:custGeom>
            <a:solidFill>
              <a:srgbClr val="30303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9" name="Shape">
              <a:extLst>
                <a:ext uri="{FF2B5EF4-FFF2-40B4-BE49-F238E27FC236}">
                  <a16:creationId xmlns:a16="http://schemas.microsoft.com/office/drawing/2014/main" id="{EA50E743-3835-44BC-89A0-222CCA6519E3}"/>
                </a:ext>
              </a:extLst>
            </p:cNvPr>
            <p:cNvSpPr/>
            <p:nvPr/>
          </p:nvSpPr>
          <p:spPr>
            <a:xfrm>
              <a:off x="-1005896" y="172580"/>
              <a:ext cx="5317290" cy="5665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17" h="18919" extrusionOk="0">
                  <a:moveTo>
                    <a:pt x="3205" y="1320"/>
                  </a:moveTo>
                  <a:cubicBezTo>
                    <a:pt x="7186" y="-1340"/>
                    <a:pt x="13325" y="149"/>
                    <a:pt x="16916" y="4645"/>
                  </a:cubicBezTo>
                  <a:cubicBezTo>
                    <a:pt x="20508" y="9140"/>
                    <a:pt x="20192" y="14941"/>
                    <a:pt x="16211" y="17601"/>
                  </a:cubicBezTo>
                  <a:cubicBezTo>
                    <a:pt x="12230" y="20260"/>
                    <a:pt x="6091" y="18771"/>
                    <a:pt x="2500" y="14275"/>
                  </a:cubicBezTo>
                  <a:cubicBezTo>
                    <a:pt x="-1092" y="9780"/>
                    <a:pt x="-776" y="3979"/>
                    <a:pt x="3205" y="1320"/>
                  </a:cubicBezTo>
                  <a:close/>
                </a:path>
              </a:pathLst>
            </a:custGeom>
            <a:solidFill>
              <a:srgbClr val="FDFDFD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04ADCA4D-A281-40BA-94FB-F2AEBDCBB595}"/>
                </a:ext>
              </a:extLst>
            </p:cNvPr>
            <p:cNvSpPr/>
            <p:nvPr/>
          </p:nvSpPr>
          <p:spPr>
            <a:xfrm>
              <a:off x="-283793" y="672495"/>
              <a:ext cx="4177057" cy="4521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6" h="20748" extrusionOk="0">
                  <a:moveTo>
                    <a:pt x="9137" y="34"/>
                  </a:moveTo>
                  <a:cubicBezTo>
                    <a:pt x="14763" y="495"/>
                    <a:pt x="19822" y="5498"/>
                    <a:pt x="20435" y="11207"/>
                  </a:cubicBezTo>
                  <a:cubicBezTo>
                    <a:pt x="21048" y="16919"/>
                    <a:pt x="16984" y="21175"/>
                    <a:pt x="11361" y="20714"/>
                  </a:cubicBezTo>
                  <a:cubicBezTo>
                    <a:pt x="5733" y="20252"/>
                    <a:pt x="674" y="15252"/>
                    <a:pt x="61" y="9540"/>
                  </a:cubicBezTo>
                  <a:cubicBezTo>
                    <a:pt x="-552" y="3831"/>
                    <a:pt x="3512" y="-425"/>
                    <a:pt x="9137" y="34"/>
                  </a:cubicBezTo>
                  <a:close/>
                  <a:moveTo>
                    <a:pt x="11424" y="19128"/>
                  </a:moveTo>
                  <a:cubicBezTo>
                    <a:pt x="16175" y="19518"/>
                    <a:pt x="19606" y="15922"/>
                    <a:pt x="19088" y="11098"/>
                  </a:cubicBezTo>
                  <a:cubicBezTo>
                    <a:pt x="18570" y="6275"/>
                    <a:pt x="14300" y="2050"/>
                    <a:pt x="9546" y="1662"/>
                  </a:cubicBezTo>
                  <a:cubicBezTo>
                    <a:pt x="4796" y="1272"/>
                    <a:pt x="1364" y="4869"/>
                    <a:pt x="1882" y="9691"/>
                  </a:cubicBezTo>
                  <a:cubicBezTo>
                    <a:pt x="2400" y="14515"/>
                    <a:pt x="6673" y="18738"/>
                    <a:pt x="11424" y="19128"/>
                  </a:cubicBezTo>
                </a:path>
              </a:pathLst>
            </a:custGeom>
            <a:solidFill>
              <a:srgbClr val="FDFDFD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470D69C4-2624-4157-8E9B-F60E39F02873}"/>
                </a:ext>
              </a:extLst>
            </p:cNvPr>
            <p:cNvSpPr/>
            <p:nvPr/>
          </p:nvSpPr>
          <p:spPr>
            <a:xfrm>
              <a:off x="882684" y="1783429"/>
              <a:ext cx="2150319" cy="23283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5" h="20747" extrusionOk="0">
                  <a:moveTo>
                    <a:pt x="9135" y="34"/>
                  </a:moveTo>
                  <a:cubicBezTo>
                    <a:pt x="14763" y="495"/>
                    <a:pt x="19819" y="5494"/>
                    <a:pt x="20433" y="11206"/>
                  </a:cubicBezTo>
                  <a:cubicBezTo>
                    <a:pt x="21047" y="16917"/>
                    <a:pt x="16986" y="21174"/>
                    <a:pt x="11359" y="20714"/>
                  </a:cubicBezTo>
                  <a:cubicBezTo>
                    <a:pt x="5736" y="20253"/>
                    <a:pt x="675" y="15249"/>
                    <a:pt x="61" y="9542"/>
                  </a:cubicBezTo>
                  <a:cubicBezTo>
                    <a:pt x="-553" y="3836"/>
                    <a:pt x="3513" y="-426"/>
                    <a:pt x="9135" y="34"/>
                  </a:cubicBezTo>
                  <a:close/>
                  <a:moveTo>
                    <a:pt x="10930" y="16709"/>
                  </a:moveTo>
                  <a:cubicBezTo>
                    <a:pt x="14382" y="16992"/>
                    <a:pt x="16875" y="14383"/>
                    <a:pt x="16499" y="10879"/>
                  </a:cubicBezTo>
                  <a:cubicBezTo>
                    <a:pt x="16123" y="7379"/>
                    <a:pt x="13021" y="4311"/>
                    <a:pt x="9569" y="4029"/>
                  </a:cubicBezTo>
                  <a:cubicBezTo>
                    <a:pt x="6118" y="3746"/>
                    <a:pt x="3629" y="6360"/>
                    <a:pt x="4005" y="9859"/>
                  </a:cubicBezTo>
                  <a:cubicBezTo>
                    <a:pt x="4381" y="13364"/>
                    <a:pt x="7478" y="16427"/>
                    <a:pt x="10930" y="16709"/>
                  </a:cubicBezTo>
                </a:path>
              </a:pathLst>
            </a:custGeom>
            <a:solidFill>
              <a:srgbClr val="BF1E2E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12" name="Shape">
              <a:extLst>
                <a:ext uri="{FF2B5EF4-FFF2-40B4-BE49-F238E27FC236}">
                  <a16:creationId xmlns:a16="http://schemas.microsoft.com/office/drawing/2014/main" id="{A6BB0A3D-8C3E-4D35-8934-9C297C9AE526}"/>
                </a:ext>
              </a:extLst>
            </p:cNvPr>
            <p:cNvSpPr/>
            <p:nvPr/>
          </p:nvSpPr>
          <p:spPr>
            <a:xfrm>
              <a:off x="1715880" y="2616621"/>
              <a:ext cx="562310" cy="6090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74" h="20758" extrusionOk="0">
                  <a:moveTo>
                    <a:pt x="9125" y="33"/>
                  </a:moveTo>
                  <a:cubicBezTo>
                    <a:pt x="14747" y="488"/>
                    <a:pt x="19783" y="5485"/>
                    <a:pt x="20410" y="11203"/>
                  </a:cubicBezTo>
                  <a:cubicBezTo>
                    <a:pt x="21037" y="16920"/>
                    <a:pt x="16972" y="21179"/>
                    <a:pt x="11349" y="20725"/>
                  </a:cubicBezTo>
                  <a:cubicBezTo>
                    <a:pt x="5727" y="20270"/>
                    <a:pt x="671" y="15254"/>
                    <a:pt x="64" y="9537"/>
                  </a:cubicBezTo>
                  <a:cubicBezTo>
                    <a:pt x="-563" y="3820"/>
                    <a:pt x="3502" y="-421"/>
                    <a:pt x="9125" y="33"/>
                  </a:cubicBezTo>
                  <a:close/>
                </a:path>
              </a:pathLst>
            </a:custGeom>
            <a:solidFill>
              <a:srgbClr val="BF1E2E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179CC306-2C97-4301-A274-EB71DA34430F}"/>
                </a:ext>
              </a:extLst>
            </p:cNvPr>
            <p:cNvSpPr/>
            <p:nvPr/>
          </p:nvSpPr>
          <p:spPr>
            <a:xfrm>
              <a:off x="493862" y="1394603"/>
              <a:ext cx="2801962" cy="303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2" h="20746" extrusionOk="0">
                  <a:moveTo>
                    <a:pt x="9134" y="34"/>
                  </a:moveTo>
                  <a:cubicBezTo>
                    <a:pt x="14760" y="494"/>
                    <a:pt x="19818" y="5496"/>
                    <a:pt x="20432" y="11205"/>
                  </a:cubicBezTo>
                  <a:cubicBezTo>
                    <a:pt x="21045" y="16913"/>
                    <a:pt x="16983" y="21171"/>
                    <a:pt x="11360" y="20711"/>
                  </a:cubicBezTo>
                  <a:cubicBezTo>
                    <a:pt x="5734" y="20252"/>
                    <a:pt x="676" y="15250"/>
                    <a:pt x="62" y="9541"/>
                  </a:cubicBezTo>
                  <a:cubicBezTo>
                    <a:pt x="-555" y="3829"/>
                    <a:pt x="3507" y="-429"/>
                    <a:pt x="9134" y="34"/>
                  </a:cubicBezTo>
                  <a:close/>
                  <a:moveTo>
                    <a:pt x="11450" y="18334"/>
                  </a:moveTo>
                  <a:cubicBezTo>
                    <a:pt x="15768" y="18687"/>
                    <a:pt x="18884" y="15421"/>
                    <a:pt x="18413" y="11038"/>
                  </a:cubicBezTo>
                  <a:cubicBezTo>
                    <a:pt x="17941" y="6654"/>
                    <a:pt x="14062" y="2818"/>
                    <a:pt x="9743" y="2465"/>
                  </a:cubicBezTo>
                  <a:cubicBezTo>
                    <a:pt x="5429" y="2112"/>
                    <a:pt x="2309" y="5375"/>
                    <a:pt x="2780" y="9758"/>
                  </a:cubicBezTo>
                  <a:cubicBezTo>
                    <a:pt x="3252" y="14141"/>
                    <a:pt x="7135" y="17981"/>
                    <a:pt x="11450" y="18334"/>
                  </a:cubicBezTo>
                </a:path>
              </a:pathLst>
            </a:custGeom>
            <a:solidFill>
              <a:srgbClr val="FDFDFD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520FB997-CDA4-42BC-AC69-612EF5B59C8F}"/>
                </a:ext>
              </a:extLst>
            </p:cNvPr>
            <p:cNvSpPr/>
            <p:nvPr/>
          </p:nvSpPr>
          <p:spPr>
            <a:xfrm>
              <a:off x="1271514" y="2227800"/>
              <a:ext cx="1318774" cy="14277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6" h="20748" extrusionOk="0">
                  <a:moveTo>
                    <a:pt x="9134" y="34"/>
                  </a:moveTo>
                  <a:cubicBezTo>
                    <a:pt x="14763" y="494"/>
                    <a:pt x="19822" y="5499"/>
                    <a:pt x="20435" y="11205"/>
                  </a:cubicBezTo>
                  <a:cubicBezTo>
                    <a:pt x="21048" y="16920"/>
                    <a:pt x="16990" y="21174"/>
                    <a:pt x="11353" y="20714"/>
                  </a:cubicBezTo>
                  <a:cubicBezTo>
                    <a:pt x="5724" y="20254"/>
                    <a:pt x="674" y="15257"/>
                    <a:pt x="61" y="9543"/>
                  </a:cubicBezTo>
                  <a:cubicBezTo>
                    <a:pt x="-552" y="3836"/>
                    <a:pt x="3514" y="-426"/>
                    <a:pt x="9134" y="34"/>
                  </a:cubicBezTo>
                  <a:close/>
                  <a:moveTo>
                    <a:pt x="11474" y="14854"/>
                  </a:moveTo>
                  <a:cubicBezTo>
                    <a:pt x="13874" y="15048"/>
                    <a:pt x="15601" y="13231"/>
                    <a:pt x="15342" y="10794"/>
                  </a:cubicBezTo>
                  <a:cubicBezTo>
                    <a:pt x="15083" y="8356"/>
                    <a:pt x="12924" y="6225"/>
                    <a:pt x="10524" y="6031"/>
                  </a:cubicBezTo>
                  <a:cubicBezTo>
                    <a:pt x="8124" y="5838"/>
                    <a:pt x="6389" y="7646"/>
                    <a:pt x="6648" y="10083"/>
                  </a:cubicBezTo>
                  <a:cubicBezTo>
                    <a:pt x="6916" y="12513"/>
                    <a:pt x="9074" y="14652"/>
                    <a:pt x="11474" y="14854"/>
                  </a:cubicBezTo>
                </a:path>
              </a:pathLst>
            </a:custGeom>
            <a:solidFill>
              <a:srgbClr val="FDFDFD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15" name="Shape">
              <a:extLst>
                <a:ext uri="{FF2B5EF4-FFF2-40B4-BE49-F238E27FC236}">
                  <a16:creationId xmlns:a16="http://schemas.microsoft.com/office/drawing/2014/main" id="{7646FC1C-2B09-4FEE-B0B3-93E6AAC21C9D}"/>
                </a:ext>
              </a:extLst>
            </p:cNvPr>
            <p:cNvSpPr/>
            <p:nvPr/>
          </p:nvSpPr>
          <p:spPr>
            <a:xfrm>
              <a:off x="49491" y="1005777"/>
              <a:ext cx="3527722" cy="38190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6" h="20750" extrusionOk="0">
                  <a:moveTo>
                    <a:pt x="9136" y="34"/>
                  </a:moveTo>
                  <a:cubicBezTo>
                    <a:pt x="14761" y="496"/>
                    <a:pt x="19818" y="5496"/>
                    <a:pt x="20435" y="11206"/>
                  </a:cubicBezTo>
                  <a:cubicBezTo>
                    <a:pt x="21048" y="16920"/>
                    <a:pt x="16985" y="21175"/>
                    <a:pt x="11360" y="20716"/>
                  </a:cubicBezTo>
                  <a:cubicBezTo>
                    <a:pt x="5735" y="20255"/>
                    <a:pt x="678" y="15254"/>
                    <a:pt x="61" y="9541"/>
                  </a:cubicBezTo>
                  <a:cubicBezTo>
                    <a:pt x="-552" y="3830"/>
                    <a:pt x="3511" y="-425"/>
                    <a:pt x="9136" y="34"/>
                  </a:cubicBezTo>
                  <a:close/>
                  <a:moveTo>
                    <a:pt x="11408" y="18613"/>
                  </a:moveTo>
                  <a:cubicBezTo>
                    <a:pt x="15878" y="18978"/>
                    <a:pt x="19105" y="15598"/>
                    <a:pt x="18615" y="11059"/>
                  </a:cubicBezTo>
                  <a:cubicBezTo>
                    <a:pt x="18127" y="6522"/>
                    <a:pt x="14109" y="2548"/>
                    <a:pt x="9640" y="2183"/>
                  </a:cubicBezTo>
                  <a:cubicBezTo>
                    <a:pt x="5170" y="1817"/>
                    <a:pt x="1943" y="5198"/>
                    <a:pt x="2433" y="9737"/>
                  </a:cubicBezTo>
                  <a:cubicBezTo>
                    <a:pt x="2924" y="14273"/>
                    <a:pt x="6942" y="18245"/>
                    <a:pt x="11408" y="18613"/>
                  </a:cubicBezTo>
                </a:path>
              </a:pathLst>
            </a:custGeom>
            <a:solidFill>
              <a:srgbClr val="BF1E2E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16" name="Shape">
              <a:extLst>
                <a:ext uri="{FF2B5EF4-FFF2-40B4-BE49-F238E27FC236}">
                  <a16:creationId xmlns:a16="http://schemas.microsoft.com/office/drawing/2014/main" id="{BC426934-3B79-4EB4-9B8C-C83DE8C4ED7A}"/>
                </a:ext>
              </a:extLst>
            </p:cNvPr>
            <p:cNvSpPr/>
            <p:nvPr/>
          </p:nvSpPr>
          <p:spPr>
            <a:xfrm>
              <a:off x="-672614" y="283673"/>
              <a:ext cx="4861612" cy="5263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5" h="20748" extrusionOk="0">
                  <a:moveTo>
                    <a:pt x="9136" y="34"/>
                  </a:moveTo>
                  <a:cubicBezTo>
                    <a:pt x="14763" y="494"/>
                    <a:pt x="19819" y="5495"/>
                    <a:pt x="20434" y="11206"/>
                  </a:cubicBezTo>
                  <a:cubicBezTo>
                    <a:pt x="21048" y="16917"/>
                    <a:pt x="16985" y="21174"/>
                    <a:pt x="11360" y="20714"/>
                  </a:cubicBezTo>
                  <a:cubicBezTo>
                    <a:pt x="5736" y="20254"/>
                    <a:pt x="675" y="15251"/>
                    <a:pt x="62" y="9540"/>
                  </a:cubicBezTo>
                  <a:cubicBezTo>
                    <a:pt x="-552" y="3829"/>
                    <a:pt x="3513" y="-426"/>
                    <a:pt x="9136" y="34"/>
                  </a:cubicBezTo>
                  <a:close/>
                  <a:moveTo>
                    <a:pt x="11407" y="19275"/>
                  </a:moveTo>
                  <a:cubicBezTo>
                    <a:pt x="16240" y="19672"/>
                    <a:pt x="19732" y="16015"/>
                    <a:pt x="19203" y="11108"/>
                  </a:cubicBezTo>
                  <a:cubicBezTo>
                    <a:pt x="18676" y="6202"/>
                    <a:pt x="14330" y="1902"/>
                    <a:pt x="9496" y="1508"/>
                  </a:cubicBezTo>
                  <a:cubicBezTo>
                    <a:pt x="4661" y="1111"/>
                    <a:pt x="1172" y="4770"/>
                    <a:pt x="1698" y="9675"/>
                  </a:cubicBezTo>
                  <a:cubicBezTo>
                    <a:pt x="2225" y="14583"/>
                    <a:pt x="6572" y="18879"/>
                    <a:pt x="11407" y="19275"/>
                  </a:cubicBezTo>
                </a:path>
              </a:pathLst>
            </a:custGeom>
            <a:solidFill>
              <a:srgbClr val="9D1722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50349606-5EB7-47F1-B073-4E3D4490721C}"/>
                </a:ext>
              </a:extLst>
            </p:cNvPr>
            <p:cNvSpPr/>
            <p:nvPr/>
          </p:nvSpPr>
          <p:spPr>
            <a:xfrm>
              <a:off x="3993286" y="728044"/>
              <a:ext cx="1277854" cy="1049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9" h="20679" extrusionOk="0">
                  <a:moveTo>
                    <a:pt x="0" y="20679"/>
                  </a:moveTo>
                  <a:cubicBezTo>
                    <a:pt x="0" y="20679"/>
                    <a:pt x="6874" y="9644"/>
                    <a:pt x="9717" y="5626"/>
                  </a:cubicBezTo>
                  <a:cubicBezTo>
                    <a:pt x="12560" y="1608"/>
                    <a:pt x="15192" y="-921"/>
                    <a:pt x="18291" y="316"/>
                  </a:cubicBezTo>
                  <a:cubicBezTo>
                    <a:pt x="21390" y="1553"/>
                    <a:pt x="21600" y="6502"/>
                    <a:pt x="20201" y="8976"/>
                  </a:cubicBezTo>
                  <a:lnTo>
                    <a:pt x="0" y="20679"/>
                  </a:lnTo>
                  <a:close/>
                </a:path>
              </a:pathLst>
            </a:custGeom>
            <a:solidFill>
              <a:srgbClr val="801E1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9AAC0624-0737-4470-9A76-4291837A119E}"/>
                </a:ext>
              </a:extLst>
            </p:cNvPr>
            <p:cNvSpPr/>
            <p:nvPr/>
          </p:nvSpPr>
          <p:spPr>
            <a:xfrm>
              <a:off x="2271350" y="1172417"/>
              <a:ext cx="2935251" cy="16490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489" extrusionOk="0">
                  <a:moveTo>
                    <a:pt x="376" y="18748"/>
                  </a:moveTo>
                  <a:cubicBezTo>
                    <a:pt x="474" y="18560"/>
                    <a:pt x="592" y="18364"/>
                    <a:pt x="730" y="18169"/>
                  </a:cubicBezTo>
                  <a:cubicBezTo>
                    <a:pt x="840" y="18010"/>
                    <a:pt x="962" y="17843"/>
                    <a:pt x="1096" y="17677"/>
                  </a:cubicBezTo>
                  <a:cubicBezTo>
                    <a:pt x="1210" y="17532"/>
                    <a:pt x="1332" y="17387"/>
                    <a:pt x="1463" y="17242"/>
                  </a:cubicBezTo>
                  <a:cubicBezTo>
                    <a:pt x="1581" y="17112"/>
                    <a:pt x="1703" y="16975"/>
                    <a:pt x="1829" y="16837"/>
                  </a:cubicBezTo>
                  <a:cubicBezTo>
                    <a:pt x="2517" y="16113"/>
                    <a:pt x="3387" y="15303"/>
                    <a:pt x="4425" y="14361"/>
                  </a:cubicBezTo>
                  <a:cubicBezTo>
                    <a:pt x="4539" y="14260"/>
                    <a:pt x="4657" y="14152"/>
                    <a:pt x="4775" y="14043"/>
                  </a:cubicBezTo>
                  <a:cubicBezTo>
                    <a:pt x="4889" y="13942"/>
                    <a:pt x="5007" y="13833"/>
                    <a:pt x="5125" y="13732"/>
                  </a:cubicBezTo>
                  <a:cubicBezTo>
                    <a:pt x="5239" y="13630"/>
                    <a:pt x="5357" y="13522"/>
                    <a:pt x="5475" y="13420"/>
                  </a:cubicBezTo>
                  <a:cubicBezTo>
                    <a:pt x="5589" y="13319"/>
                    <a:pt x="5707" y="13211"/>
                    <a:pt x="5825" y="13109"/>
                  </a:cubicBezTo>
                  <a:cubicBezTo>
                    <a:pt x="5963" y="12986"/>
                    <a:pt x="6106" y="12856"/>
                    <a:pt x="6252" y="12726"/>
                  </a:cubicBezTo>
                  <a:cubicBezTo>
                    <a:pt x="10692" y="8715"/>
                    <a:pt x="21504" y="0"/>
                    <a:pt x="21504" y="0"/>
                  </a:cubicBezTo>
                  <a:cubicBezTo>
                    <a:pt x="21504" y="0"/>
                    <a:pt x="12140" y="10757"/>
                    <a:pt x="8067" y="15064"/>
                  </a:cubicBezTo>
                  <a:cubicBezTo>
                    <a:pt x="7615" y="15541"/>
                    <a:pt x="7168" y="16012"/>
                    <a:pt x="6736" y="16468"/>
                  </a:cubicBezTo>
                  <a:cubicBezTo>
                    <a:pt x="6622" y="16584"/>
                    <a:pt x="6513" y="16707"/>
                    <a:pt x="6403" y="16823"/>
                  </a:cubicBezTo>
                  <a:cubicBezTo>
                    <a:pt x="6289" y="16938"/>
                    <a:pt x="6179" y="17061"/>
                    <a:pt x="6069" y="17170"/>
                  </a:cubicBezTo>
                  <a:cubicBezTo>
                    <a:pt x="5955" y="17286"/>
                    <a:pt x="5845" y="17402"/>
                    <a:pt x="5735" y="17517"/>
                  </a:cubicBezTo>
                  <a:cubicBezTo>
                    <a:pt x="5621" y="17633"/>
                    <a:pt x="5512" y="17749"/>
                    <a:pt x="5398" y="17865"/>
                  </a:cubicBezTo>
                  <a:cubicBezTo>
                    <a:pt x="4445" y="18849"/>
                    <a:pt x="3575" y="19704"/>
                    <a:pt x="2822" y="20333"/>
                  </a:cubicBezTo>
                  <a:cubicBezTo>
                    <a:pt x="2687" y="20442"/>
                    <a:pt x="2561" y="20550"/>
                    <a:pt x="2435" y="20645"/>
                  </a:cubicBezTo>
                  <a:cubicBezTo>
                    <a:pt x="2297" y="20753"/>
                    <a:pt x="2162" y="20854"/>
                    <a:pt x="2036" y="20941"/>
                  </a:cubicBezTo>
                  <a:cubicBezTo>
                    <a:pt x="1890" y="21043"/>
                    <a:pt x="1747" y="21130"/>
                    <a:pt x="1617" y="21209"/>
                  </a:cubicBezTo>
                  <a:cubicBezTo>
                    <a:pt x="1454" y="21296"/>
                    <a:pt x="1304" y="21368"/>
                    <a:pt x="1165" y="21419"/>
                  </a:cubicBezTo>
                  <a:cubicBezTo>
                    <a:pt x="624" y="21600"/>
                    <a:pt x="250" y="21441"/>
                    <a:pt x="91" y="20833"/>
                  </a:cubicBezTo>
                  <a:cubicBezTo>
                    <a:pt x="-96" y="20123"/>
                    <a:pt x="10" y="19457"/>
                    <a:pt x="376" y="18748"/>
                  </a:cubicBezTo>
                  <a:close/>
                </a:path>
              </a:pathLst>
            </a:custGeom>
            <a:solidFill>
              <a:srgbClr val="E54F4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20" name="Shape">
              <a:extLst>
                <a:ext uri="{FF2B5EF4-FFF2-40B4-BE49-F238E27FC236}">
                  <a16:creationId xmlns:a16="http://schemas.microsoft.com/office/drawing/2014/main" id="{79229F71-34DB-45EF-8DDE-27315AF367C7}"/>
                </a:ext>
              </a:extLst>
            </p:cNvPr>
            <p:cNvSpPr/>
            <p:nvPr/>
          </p:nvSpPr>
          <p:spPr>
            <a:xfrm>
              <a:off x="3937744" y="1005772"/>
              <a:ext cx="1299188" cy="8200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4" h="20440" extrusionOk="0">
                  <a:moveTo>
                    <a:pt x="0" y="20440"/>
                  </a:moveTo>
                  <a:cubicBezTo>
                    <a:pt x="0" y="20440"/>
                    <a:pt x="9976" y="4628"/>
                    <a:pt x="13923" y="1734"/>
                  </a:cubicBezTo>
                  <a:cubicBezTo>
                    <a:pt x="17861" y="-1160"/>
                    <a:pt x="20477" y="86"/>
                    <a:pt x="21039" y="1734"/>
                  </a:cubicBezTo>
                  <a:cubicBezTo>
                    <a:pt x="21600" y="3382"/>
                    <a:pt x="20287" y="4365"/>
                    <a:pt x="19391" y="4988"/>
                  </a:cubicBezTo>
                  <a:cubicBezTo>
                    <a:pt x="18495" y="5611"/>
                    <a:pt x="0" y="20440"/>
                    <a:pt x="0" y="20440"/>
                  </a:cubicBezTo>
                  <a:close/>
                </a:path>
              </a:pathLst>
            </a:custGeom>
            <a:solidFill>
              <a:srgbClr val="C0454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22" name="Shape">
              <a:extLst>
                <a:ext uri="{FF2B5EF4-FFF2-40B4-BE49-F238E27FC236}">
                  <a16:creationId xmlns:a16="http://schemas.microsoft.com/office/drawing/2014/main" id="{72BC8B1D-05E7-4FB0-B54B-9404490397BF}"/>
                </a:ext>
              </a:extLst>
            </p:cNvPr>
            <p:cNvSpPr/>
            <p:nvPr/>
          </p:nvSpPr>
          <p:spPr>
            <a:xfrm>
              <a:off x="3993286" y="1172412"/>
              <a:ext cx="1442962" cy="731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3" h="21600" extrusionOk="0">
                  <a:moveTo>
                    <a:pt x="0" y="21600"/>
                  </a:moveTo>
                  <a:cubicBezTo>
                    <a:pt x="0" y="21600"/>
                    <a:pt x="13450" y="21600"/>
                    <a:pt x="17343" y="19845"/>
                  </a:cubicBezTo>
                  <a:cubicBezTo>
                    <a:pt x="21236" y="18090"/>
                    <a:pt x="21600" y="8348"/>
                    <a:pt x="20451" y="4363"/>
                  </a:cubicBezTo>
                  <a:cubicBezTo>
                    <a:pt x="19302" y="377"/>
                    <a:pt x="17343" y="0"/>
                    <a:pt x="17343" y="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rgbClr val="9D332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23" name="Shape">
              <a:extLst>
                <a:ext uri="{FF2B5EF4-FFF2-40B4-BE49-F238E27FC236}">
                  <a16:creationId xmlns:a16="http://schemas.microsoft.com/office/drawing/2014/main" id="{F53D4197-B43A-4C5F-9908-05F82DD9DDE6}"/>
                </a:ext>
              </a:extLst>
            </p:cNvPr>
            <p:cNvSpPr/>
            <p:nvPr/>
          </p:nvSpPr>
          <p:spPr>
            <a:xfrm>
              <a:off x="2889925" y="2240298"/>
              <a:ext cx="182486" cy="289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89" h="21600" extrusionOk="0">
                  <a:moveTo>
                    <a:pt x="4127" y="13490"/>
                  </a:moveTo>
                  <a:cubicBezTo>
                    <a:pt x="348" y="8814"/>
                    <a:pt x="-911" y="4179"/>
                    <a:pt x="663" y="1779"/>
                  </a:cubicBezTo>
                  <a:cubicBezTo>
                    <a:pt x="2427" y="1200"/>
                    <a:pt x="4253" y="579"/>
                    <a:pt x="6079" y="0"/>
                  </a:cubicBezTo>
                  <a:cubicBezTo>
                    <a:pt x="4631" y="2400"/>
                    <a:pt x="5890" y="6993"/>
                    <a:pt x="9669" y="11586"/>
                  </a:cubicBezTo>
                  <a:cubicBezTo>
                    <a:pt x="12880" y="15559"/>
                    <a:pt x="17099" y="18497"/>
                    <a:pt x="20689" y="19614"/>
                  </a:cubicBezTo>
                  <a:cubicBezTo>
                    <a:pt x="18926" y="20276"/>
                    <a:pt x="17225" y="20938"/>
                    <a:pt x="15525" y="21600"/>
                  </a:cubicBezTo>
                  <a:cubicBezTo>
                    <a:pt x="11747" y="20566"/>
                    <a:pt x="7402" y="17545"/>
                    <a:pt x="4127" y="13490"/>
                  </a:cubicBezTo>
                  <a:close/>
                </a:path>
              </a:pathLst>
            </a:custGeom>
            <a:solidFill>
              <a:srgbClr val="B08A4A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24" name="Shape">
              <a:extLst>
                <a:ext uri="{FF2B5EF4-FFF2-40B4-BE49-F238E27FC236}">
                  <a16:creationId xmlns:a16="http://schemas.microsoft.com/office/drawing/2014/main" id="{F65A658E-2656-4582-9815-8C8B777B1034}"/>
                </a:ext>
              </a:extLst>
            </p:cNvPr>
            <p:cNvSpPr/>
            <p:nvPr/>
          </p:nvSpPr>
          <p:spPr>
            <a:xfrm>
              <a:off x="2937822" y="2220117"/>
              <a:ext cx="179490" cy="2871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1" h="21600" extrusionOk="0">
                  <a:moveTo>
                    <a:pt x="4239" y="13495"/>
                  </a:moveTo>
                  <a:cubicBezTo>
                    <a:pt x="457" y="8857"/>
                    <a:pt x="-889" y="4261"/>
                    <a:pt x="585" y="1796"/>
                  </a:cubicBezTo>
                  <a:cubicBezTo>
                    <a:pt x="2380" y="1212"/>
                    <a:pt x="4239" y="585"/>
                    <a:pt x="6097" y="0"/>
                  </a:cubicBezTo>
                  <a:cubicBezTo>
                    <a:pt x="4751" y="2465"/>
                    <a:pt x="6033" y="7019"/>
                    <a:pt x="9815" y="11573"/>
                  </a:cubicBezTo>
                  <a:cubicBezTo>
                    <a:pt x="13020" y="15459"/>
                    <a:pt x="17186" y="18425"/>
                    <a:pt x="20711" y="19595"/>
                  </a:cubicBezTo>
                  <a:cubicBezTo>
                    <a:pt x="18916" y="20263"/>
                    <a:pt x="17186" y="20973"/>
                    <a:pt x="15455" y="21600"/>
                  </a:cubicBezTo>
                  <a:cubicBezTo>
                    <a:pt x="11866" y="20514"/>
                    <a:pt x="7572" y="17505"/>
                    <a:pt x="4239" y="13495"/>
                  </a:cubicBezTo>
                  <a:close/>
                </a:path>
              </a:pathLst>
            </a:custGeom>
            <a:solidFill>
              <a:srgbClr val="CDA55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25" name="Shape">
              <a:extLst>
                <a:ext uri="{FF2B5EF4-FFF2-40B4-BE49-F238E27FC236}">
                  <a16:creationId xmlns:a16="http://schemas.microsoft.com/office/drawing/2014/main" id="{306EF6E6-6B6E-49DC-BBE8-E3A26A834A9B}"/>
                </a:ext>
              </a:extLst>
            </p:cNvPr>
            <p:cNvSpPr/>
            <p:nvPr/>
          </p:nvSpPr>
          <p:spPr>
            <a:xfrm>
              <a:off x="2842432" y="2264583"/>
              <a:ext cx="184296" cy="2927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3" h="21600" extrusionOk="0">
                  <a:moveTo>
                    <a:pt x="4095" y="13526"/>
                  </a:moveTo>
                  <a:cubicBezTo>
                    <a:pt x="298" y="8812"/>
                    <a:pt x="-947" y="4140"/>
                    <a:pt x="734" y="1803"/>
                  </a:cubicBezTo>
                  <a:cubicBezTo>
                    <a:pt x="2477" y="1230"/>
                    <a:pt x="4282" y="615"/>
                    <a:pt x="6087" y="0"/>
                  </a:cubicBezTo>
                  <a:cubicBezTo>
                    <a:pt x="4531" y="2377"/>
                    <a:pt x="5776" y="6968"/>
                    <a:pt x="9511" y="11599"/>
                  </a:cubicBezTo>
                  <a:cubicBezTo>
                    <a:pt x="12810" y="15616"/>
                    <a:pt x="17105" y="18608"/>
                    <a:pt x="20653" y="19633"/>
                  </a:cubicBezTo>
                  <a:cubicBezTo>
                    <a:pt x="18910" y="20288"/>
                    <a:pt x="17229" y="20944"/>
                    <a:pt x="15486" y="21600"/>
                  </a:cubicBezTo>
                  <a:cubicBezTo>
                    <a:pt x="11876" y="20698"/>
                    <a:pt x="7456" y="17665"/>
                    <a:pt x="4095" y="13526"/>
                  </a:cubicBezTo>
                  <a:close/>
                </a:path>
              </a:pathLst>
            </a:custGeom>
            <a:solidFill>
              <a:srgbClr val="CDA55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26" name="Shape">
              <a:extLst>
                <a:ext uri="{FF2B5EF4-FFF2-40B4-BE49-F238E27FC236}">
                  <a16:creationId xmlns:a16="http://schemas.microsoft.com/office/drawing/2014/main" id="{01C5FE34-A40E-4EC9-9601-4A8FA6800DDE}"/>
                </a:ext>
              </a:extLst>
            </p:cNvPr>
            <p:cNvSpPr/>
            <p:nvPr/>
          </p:nvSpPr>
          <p:spPr>
            <a:xfrm>
              <a:off x="2979081" y="2200628"/>
              <a:ext cx="177171" cy="284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1" h="21600" extrusionOk="0">
                  <a:moveTo>
                    <a:pt x="4291" y="13500"/>
                  </a:moveTo>
                  <a:cubicBezTo>
                    <a:pt x="517" y="8902"/>
                    <a:pt x="-849" y="4303"/>
                    <a:pt x="517" y="1814"/>
                  </a:cubicBezTo>
                  <a:cubicBezTo>
                    <a:pt x="2339" y="1223"/>
                    <a:pt x="4226" y="591"/>
                    <a:pt x="6112" y="0"/>
                  </a:cubicBezTo>
                  <a:cubicBezTo>
                    <a:pt x="4876" y="2531"/>
                    <a:pt x="6177" y="7045"/>
                    <a:pt x="9951" y="11559"/>
                  </a:cubicBezTo>
                  <a:cubicBezTo>
                    <a:pt x="13074" y="15398"/>
                    <a:pt x="17173" y="18309"/>
                    <a:pt x="20751" y="19533"/>
                  </a:cubicBezTo>
                  <a:cubicBezTo>
                    <a:pt x="18929" y="20208"/>
                    <a:pt x="17173" y="20925"/>
                    <a:pt x="15416" y="21600"/>
                  </a:cubicBezTo>
                  <a:cubicBezTo>
                    <a:pt x="11773" y="20419"/>
                    <a:pt x="7544" y="17423"/>
                    <a:pt x="4291" y="13500"/>
                  </a:cubicBezTo>
                  <a:close/>
                </a:path>
              </a:pathLst>
            </a:custGeom>
            <a:solidFill>
              <a:srgbClr val="B08A4A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27" name="Shape">
              <a:extLst>
                <a:ext uri="{FF2B5EF4-FFF2-40B4-BE49-F238E27FC236}">
                  <a16:creationId xmlns:a16="http://schemas.microsoft.com/office/drawing/2014/main" id="{CE8C2CC9-9D8A-4362-8B72-05327B5DEE96}"/>
                </a:ext>
              </a:extLst>
            </p:cNvPr>
            <p:cNvSpPr/>
            <p:nvPr/>
          </p:nvSpPr>
          <p:spPr>
            <a:xfrm>
              <a:off x="2268969" y="2615620"/>
              <a:ext cx="158277" cy="209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82" h="20760" extrusionOk="0">
                  <a:moveTo>
                    <a:pt x="6517" y="0"/>
                  </a:moveTo>
                  <a:cubicBezTo>
                    <a:pt x="6798" y="3188"/>
                    <a:pt x="8340" y="7200"/>
                    <a:pt x="11075" y="11267"/>
                  </a:cubicBezTo>
                  <a:cubicBezTo>
                    <a:pt x="13670" y="15115"/>
                    <a:pt x="16896" y="18247"/>
                    <a:pt x="19982" y="20226"/>
                  </a:cubicBezTo>
                  <a:cubicBezTo>
                    <a:pt x="10655" y="21600"/>
                    <a:pt x="4203" y="20391"/>
                    <a:pt x="1468" y="15774"/>
                  </a:cubicBezTo>
                  <a:cubicBezTo>
                    <a:pt x="-1618" y="10443"/>
                    <a:pt x="205" y="5386"/>
                    <a:pt x="6517" y="0"/>
                  </a:cubicBezTo>
                  <a:close/>
                </a:path>
              </a:pathLst>
            </a:custGeom>
            <a:solidFill>
              <a:srgbClr val="B08A4A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28" name="Shape">
              <a:extLst>
                <a:ext uri="{FF2B5EF4-FFF2-40B4-BE49-F238E27FC236}">
                  <a16:creationId xmlns:a16="http://schemas.microsoft.com/office/drawing/2014/main" id="{76FCA7A2-0B97-4530-ABDE-357CD5C5C4AC}"/>
                </a:ext>
              </a:extLst>
            </p:cNvPr>
            <p:cNvSpPr/>
            <p:nvPr/>
          </p:nvSpPr>
          <p:spPr>
            <a:xfrm>
              <a:off x="2318901" y="2572833"/>
              <a:ext cx="168305" cy="249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634" y="13710"/>
                  </a:moveTo>
                  <a:cubicBezTo>
                    <a:pt x="1853" y="10151"/>
                    <a:pt x="285" y="6639"/>
                    <a:pt x="0" y="3849"/>
                  </a:cubicBezTo>
                  <a:cubicBezTo>
                    <a:pt x="1711" y="2598"/>
                    <a:pt x="3778" y="1299"/>
                    <a:pt x="6202" y="0"/>
                  </a:cubicBezTo>
                  <a:cubicBezTo>
                    <a:pt x="5846" y="2983"/>
                    <a:pt x="7485" y="7216"/>
                    <a:pt x="10836" y="11498"/>
                  </a:cubicBezTo>
                  <a:cubicBezTo>
                    <a:pt x="13972" y="15491"/>
                    <a:pt x="17964" y="18569"/>
                    <a:pt x="21600" y="20205"/>
                  </a:cubicBezTo>
                  <a:cubicBezTo>
                    <a:pt x="18749" y="20782"/>
                    <a:pt x="16111" y="21263"/>
                    <a:pt x="13687" y="21600"/>
                  </a:cubicBezTo>
                  <a:cubicBezTo>
                    <a:pt x="10551" y="19820"/>
                    <a:pt x="7343" y="17078"/>
                    <a:pt x="4634" y="13710"/>
                  </a:cubicBezTo>
                  <a:close/>
                </a:path>
              </a:pathLst>
            </a:custGeom>
            <a:solidFill>
              <a:srgbClr val="CDA55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29" name="Shape">
              <a:extLst>
                <a:ext uri="{FF2B5EF4-FFF2-40B4-BE49-F238E27FC236}">
                  <a16:creationId xmlns:a16="http://schemas.microsoft.com/office/drawing/2014/main" id="{B61B4270-3F8A-4290-ADAF-76D72123B6F0}"/>
                </a:ext>
              </a:extLst>
            </p:cNvPr>
            <p:cNvSpPr/>
            <p:nvPr/>
          </p:nvSpPr>
          <p:spPr>
            <a:xfrm>
              <a:off x="2365685" y="2534847"/>
              <a:ext cx="178125" cy="270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2" h="21600" extrusionOk="0">
                  <a:moveTo>
                    <a:pt x="4364" y="13616"/>
                  </a:moveTo>
                  <a:cubicBezTo>
                    <a:pt x="1241" y="9669"/>
                    <a:pt x="-288" y="5766"/>
                    <a:pt x="44" y="3016"/>
                  </a:cubicBezTo>
                  <a:cubicBezTo>
                    <a:pt x="1839" y="2040"/>
                    <a:pt x="3833" y="1020"/>
                    <a:pt x="6026" y="0"/>
                  </a:cubicBezTo>
                  <a:cubicBezTo>
                    <a:pt x="5162" y="2705"/>
                    <a:pt x="6624" y="7141"/>
                    <a:pt x="10146" y="11532"/>
                  </a:cubicBezTo>
                  <a:cubicBezTo>
                    <a:pt x="13403" y="15612"/>
                    <a:pt x="17657" y="18673"/>
                    <a:pt x="21312" y="19959"/>
                  </a:cubicBezTo>
                  <a:cubicBezTo>
                    <a:pt x="18919" y="20580"/>
                    <a:pt x="16593" y="21112"/>
                    <a:pt x="14466" y="21600"/>
                  </a:cubicBezTo>
                  <a:cubicBezTo>
                    <a:pt x="11010" y="20137"/>
                    <a:pt x="7289" y="17298"/>
                    <a:pt x="4364" y="13616"/>
                  </a:cubicBezTo>
                  <a:close/>
                </a:path>
              </a:pathLst>
            </a:custGeom>
            <a:solidFill>
              <a:srgbClr val="B08A4A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30" name="Shape">
              <a:extLst>
                <a:ext uri="{FF2B5EF4-FFF2-40B4-BE49-F238E27FC236}">
                  <a16:creationId xmlns:a16="http://schemas.microsoft.com/office/drawing/2014/main" id="{5BE0EB3F-3340-4FDC-9E27-25581F5234FB}"/>
                </a:ext>
              </a:extLst>
            </p:cNvPr>
            <p:cNvSpPr/>
            <p:nvPr/>
          </p:nvSpPr>
          <p:spPr>
            <a:xfrm>
              <a:off x="2450338" y="2476026"/>
              <a:ext cx="188211" cy="291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1" h="21600" extrusionOk="0">
                  <a:moveTo>
                    <a:pt x="4051" y="13577"/>
                  </a:moveTo>
                  <a:cubicBezTo>
                    <a:pt x="543" y="9134"/>
                    <a:pt x="-749" y="4731"/>
                    <a:pt x="420" y="2304"/>
                  </a:cubicBezTo>
                  <a:cubicBezTo>
                    <a:pt x="2205" y="1563"/>
                    <a:pt x="4051" y="782"/>
                    <a:pt x="5959" y="0"/>
                  </a:cubicBezTo>
                  <a:cubicBezTo>
                    <a:pt x="4420" y="2345"/>
                    <a:pt x="5651" y="6994"/>
                    <a:pt x="9343" y="11643"/>
                  </a:cubicBezTo>
                  <a:cubicBezTo>
                    <a:pt x="12728" y="15881"/>
                    <a:pt x="17220" y="18967"/>
                    <a:pt x="20851" y="19831"/>
                  </a:cubicBezTo>
                  <a:cubicBezTo>
                    <a:pt x="18820" y="20448"/>
                    <a:pt x="16913" y="21065"/>
                    <a:pt x="15005" y="21600"/>
                  </a:cubicBezTo>
                  <a:cubicBezTo>
                    <a:pt x="11559" y="20613"/>
                    <a:pt x="7251" y="17650"/>
                    <a:pt x="4051" y="13577"/>
                  </a:cubicBezTo>
                  <a:close/>
                </a:path>
              </a:pathLst>
            </a:custGeom>
            <a:solidFill>
              <a:srgbClr val="B08A4A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31" name="Shape">
              <a:extLst>
                <a:ext uri="{FF2B5EF4-FFF2-40B4-BE49-F238E27FC236}">
                  <a16:creationId xmlns:a16="http://schemas.microsoft.com/office/drawing/2014/main" id="{1694A944-C6D8-4FFA-86D7-8BC5E8B8C1FB}"/>
                </a:ext>
              </a:extLst>
            </p:cNvPr>
            <p:cNvSpPr/>
            <p:nvPr/>
          </p:nvSpPr>
          <p:spPr>
            <a:xfrm>
              <a:off x="2494089" y="2286524"/>
              <a:ext cx="492434" cy="4582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3" h="21600" extrusionOk="0">
                  <a:moveTo>
                    <a:pt x="1571" y="16364"/>
                  </a:moveTo>
                  <a:cubicBezTo>
                    <a:pt x="132" y="13405"/>
                    <a:pt x="-347" y="10447"/>
                    <a:pt x="252" y="8954"/>
                  </a:cubicBezTo>
                  <a:cubicBezTo>
                    <a:pt x="4304" y="6336"/>
                    <a:pt x="9434" y="3404"/>
                    <a:pt x="15547" y="0"/>
                  </a:cubicBezTo>
                  <a:cubicBezTo>
                    <a:pt x="14900" y="1492"/>
                    <a:pt x="15380" y="4477"/>
                    <a:pt x="16842" y="7488"/>
                  </a:cubicBezTo>
                  <a:cubicBezTo>
                    <a:pt x="18136" y="10132"/>
                    <a:pt x="19839" y="12070"/>
                    <a:pt x="21253" y="12672"/>
                  </a:cubicBezTo>
                  <a:cubicBezTo>
                    <a:pt x="15643" y="16233"/>
                    <a:pt x="10513" y="19322"/>
                    <a:pt x="6078" y="21600"/>
                  </a:cubicBezTo>
                  <a:cubicBezTo>
                    <a:pt x="4639" y="21024"/>
                    <a:pt x="2889" y="19061"/>
                    <a:pt x="1571" y="16364"/>
                  </a:cubicBezTo>
                  <a:close/>
                </a:path>
              </a:pathLst>
            </a:custGeom>
            <a:solidFill>
              <a:srgbClr val="F7C054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32" name="Shape">
              <a:extLst>
                <a:ext uri="{FF2B5EF4-FFF2-40B4-BE49-F238E27FC236}">
                  <a16:creationId xmlns:a16="http://schemas.microsoft.com/office/drawing/2014/main" id="{C63890FA-817C-4DAB-A62F-BBEC23D1E5B6}"/>
                </a:ext>
              </a:extLst>
            </p:cNvPr>
            <p:cNvSpPr/>
            <p:nvPr/>
          </p:nvSpPr>
          <p:spPr>
            <a:xfrm>
              <a:off x="2409368" y="2505462"/>
              <a:ext cx="184778" cy="283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9" h="21600" extrusionOk="0">
                  <a:moveTo>
                    <a:pt x="4146" y="13526"/>
                  </a:moveTo>
                  <a:cubicBezTo>
                    <a:pt x="798" y="9299"/>
                    <a:pt x="-591" y="5115"/>
                    <a:pt x="230" y="2536"/>
                  </a:cubicBezTo>
                  <a:cubicBezTo>
                    <a:pt x="1998" y="1691"/>
                    <a:pt x="3893" y="845"/>
                    <a:pt x="5914" y="0"/>
                  </a:cubicBezTo>
                  <a:cubicBezTo>
                    <a:pt x="4651" y="2536"/>
                    <a:pt x="5977" y="7059"/>
                    <a:pt x="9641" y="11582"/>
                  </a:cubicBezTo>
                  <a:cubicBezTo>
                    <a:pt x="12988" y="15724"/>
                    <a:pt x="17346" y="18810"/>
                    <a:pt x="21009" y="19867"/>
                  </a:cubicBezTo>
                  <a:cubicBezTo>
                    <a:pt x="18862" y="20501"/>
                    <a:pt x="16777" y="21093"/>
                    <a:pt x="14820" y="21600"/>
                  </a:cubicBezTo>
                  <a:cubicBezTo>
                    <a:pt x="11283" y="20374"/>
                    <a:pt x="7241" y="17415"/>
                    <a:pt x="4146" y="13526"/>
                  </a:cubicBezTo>
                  <a:close/>
                </a:path>
              </a:pathLst>
            </a:custGeom>
            <a:solidFill>
              <a:srgbClr val="CDA55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  <p:sp>
          <p:nvSpPr>
            <p:cNvPr id="18" name="Shape">
              <a:extLst>
                <a:ext uri="{FF2B5EF4-FFF2-40B4-BE49-F238E27FC236}">
                  <a16:creationId xmlns:a16="http://schemas.microsoft.com/office/drawing/2014/main" id="{AFEEB548-13F5-45CA-BC68-4B8571DA4B89}"/>
                </a:ext>
              </a:extLst>
            </p:cNvPr>
            <p:cNvSpPr/>
            <p:nvPr/>
          </p:nvSpPr>
          <p:spPr>
            <a:xfrm>
              <a:off x="1993618" y="2727719"/>
              <a:ext cx="356758" cy="212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3" h="21171" extrusionOk="0">
                  <a:moveTo>
                    <a:pt x="18576" y="513"/>
                  </a:moveTo>
                  <a:lnTo>
                    <a:pt x="0" y="21171"/>
                  </a:lnTo>
                  <a:lnTo>
                    <a:pt x="20304" y="5663"/>
                  </a:lnTo>
                  <a:cubicBezTo>
                    <a:pt x="21201" y="4999"/>
                    <a:pt x="21600" y="3227"/>
                    <a:pt x="21168" y="1731"/>
                  </a:cubicBezTo>
                  <a:cubicBezTo>
                    <a:pt x="20769" y="236"/>
                    <a:pt x="19706" y="-429"/>
                    <a:pt x="18809" y="291"/>
                  </a:cubicBezTo>
                  <a:cubicBezTo>
                    <a:pt x="18742" y="346"/>
                    <a:pt x="18642" y="402"/>
                    <a:pt x="18576" y="513"/>
                  </a:cubicBezTo>
                  <a:close/>
                </a:path>
              </a:pathLst>
            </a:custGeom>
            <a:solidFill>
              <a:srgbClr val="F7C054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 sz="3000"/>
              </a:pPr>
              <a:endParaRPr sz="2250"/>
            </a:p>
          </p:txBody>
        </p:sp>
      </p:grpSp>
      <p:graphicFrame>
        <p:nvGraphicFramePr>
          <p:cNvPr id="5" name="Diagramma 4">
            <a:extLst>
              <a:ext uri="{FF2B5EF4-FFF2-40B4-BE49-F238E27FC236}">
                <a16:creationId xmlns:a16="http://schemas.microsoft.com/office/drawing/2014/main" id="{BFCA90D6-60B1-471F-A39E-2B63A545AD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4311838"/>
              </p:ext>
            </p:extLst>
          </p:nvPr>
        </p:nvGraphicFramePr>
        <p:xfrm>
          <a:off x="2687558" y="987574"/>
          <a:ext cx="6060905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9953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1692275" y="1692275"/>
            <a:ext cx="6840538" cy="59213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it-CH" dirty="0"/>
              <a:t>La Città dei mestieri della Svizzera italiana:</a:t>
            </a:r>
          </a:p>
        </p:txBody>
      </p:sp>
      <p:sp>
        <p:nvSpPr>
          <p:cNvPr id="21509" name="Segnaposto testo 4"/>
          <p:cNvSpPr>
            <a:spLocks noGrp="1"/>
          </p:cNvSpPr>
          <p:nvPr>
            <p:ph type="body" idx="10"/>
          </p:nvPr>
        </p:nvSpPr>
        <p:spPr>
          <a:xfrm>
            <a:off x="1692275" y="3292475"/>
            <a:ext cx="4319588" cy="585788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Nicola Pini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21510" name="Segnaposto testo 5"/>
          <p:cNvSpPr>
            <a:spLocks noGrp="1"/>
          </p:cNvSpPr>
          <p:nvPr>
            <p:ph type="body" sz="half" idx="2"/>
          </p:nvPr>
        </p:nvSpPr>
        <p:spPr>
          <a:xfrm>
            <a:off x="1692275" y="3579813"/>
            <a:ext cx="4319588" cy="554640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Presidente del Comitato guida della</a:t>
            </a:r>
          </a:p>
          <a:p>
            <a:pPr>
              <a:spcAft>
                <a:spcPct val="0"/>
              </a:spcAft>
            </a:pPr>
            <a:r>
              <a:rPr lang="it-CH" altLang="it-CH" dirty="0"/>
              <a:t>Città dei mestieri della Svizzera italiana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pic>
        <p:nvPicPr>
          <p:cNvPr id="4" name="Immagine 3" descr="Immagine che contiene persona, uomo, tuta, cravatta&#10;&#10;Descrizione generata automaticamente">
            <a:extLst>
              <a:ext uri="{FF2B5EF4-FFF2-40B4-BE49-F238E27FC236}">
                <a16:creationId xmlns:a16="http://schemas.microsoft.com/office/drawing/2014/main" id="{70B2C985-7E1E-49E6-AAC5-AAE4986EE5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9" r="16411" b="16418"/>
          <a:stretch/>
        </p:blipFill>
        <p:spPr>
          <a:xfrm>
            <a:off x="7114797" y="3192517"/>
            <a:ext cx="1440000" cy="1329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387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611560" y="302643"/>
            <a:ext cx="8208912" cy="432000"/>
          </a:xfrm>
        </p:spPr>
        <p:txBody>
          <a:bodyPr/>
          <a:lstStyle/>
          <a:p>
            <a:endParaRPr lang="it-CH" dirty="0"/>
          </a:p>
        </p:txBody>
      </p:sp>
      <p:sp>
        <p:nvSpPr>
          <p:cNvPr id="2" name="Rettangolo arrotondato 1"/>
          <p:cNvSpPr/>
          <p:nvPr/>
        </p:nvSpPr>
        <p:spPr bwMode="auto">
          <a:xfrm>
            <a:off x="5364088" y="2695345"/>
            <a:ext cx="914400" cy="914400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73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1691680" y="1707654"/>
            <a:ext cx="6840538" cy="59213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it-CH" dirty="0"/>
              <a:t>La Città dei mestieri della Svizzera italiana: attività 2021 e novità 2022</a:t>
            </a:r>
            <a:br>
              <a:rPr lang="it-CH" dirty="0"/>
            </a:br>
            <a:r>
              <a:rPr lang="it-CH" dirty="0"/>
              <a:t/>
            </a:r>
            <a:br>
              <a:rPr lang="it-CH" dirty="0"/>
            </a:br>
            <a:endParaRPr lang="it-CH" dirty="0"/>
          </a:p>
        </p:txBody>
      </p:sp>
      <p:sp>
        <p:nvSpPr>
          <p:cNvPr id="21509" name="Segnaposto testo 4"/>
          <p:cNvSpPr>
            <a:spLocks noGrp="1"/>
          </p:cNvSpPr>
          <p:nvPr>
            <p:ph type="body" idx="10"/>
          </p:nvPr>
        </p:nvSpPr>
        <p:spPr>
          <a:xfrm>
            <a:off x="1692275" y="3292475"/>
            <a:ext cx="4319588" cy="585788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Tatiana Lurati Grassi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21510" name="Segnaposto testo 5"/>
          <p:cNvSpPr>
            <a:spLocks noGrp="1"/>
          </p:cNvSpPr>
          <p:nvPr>
            <p:ph type="body" sz="half" idx="2"/>
          </p:nvPr>
        </p:nvSpPr>
        <p:spPr>
          <a:xfrm>
            <a:off x="1692275" y="3579813"/>
            <a:ext cx="4319588" cy="400752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Capo dell’Ufficio della formazione continua e dell’innovazione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21511" name="Segnaposto testo 6"/>
          <p:cNvSpPr>
            <a:spLocks noGrp="1"/>
          </p:cNvSpPr>
          <p:nvPr>
            <p:ph type="body" sz="half" idx="12"/>
          </p:nvPr>
        </p:nvSpPr>
        <p:spPr>
          <a:xfrm>
            <a:off x="1692275" y="3940175"/>
            <a:ext cx="4319588" cy="400752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Dipartimento dell’educazione, della cultura e dello sport</a:t>
            </a:r>
          </a:p>
          <a:p>
            <a:pPr>
              <a:spcAft>
                <a:spcPct val="0"/>
              </a:spcAft>
            </a:pPr>
            <a:r>
              <a:rPr lang="it-CH" altLang="it-CH" dirty="0"/>
              <a:t>Divisione della formazione professionale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CC6E2AF3-A7C0-4C5A-9C82-00CC6C7AC1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6296" y="3094132"/>
            <a:ext cx="1440000" cy="1372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485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">
            <a:extLst>
              <a:ext uri="{FF2B5EF4-FFF2-40B4-BE49-F238E27FC236}">
                <a16:creationId xmlns:a16="http://schemas.microsoft.com/office/drawing/2014/main" id="{C228D373-D080-4B41-B41F-C5EE334F3F6D}"/>
              </a:ext>
            </a:extLst>
          </p:cNvPr>
          <p:cNvSpPr/>
          <p:nvPr/>
        </p:nvSpPr>
        <p:spPr>
          <a:xfrm>
            <a:off x="779370" y="4228726"/>
            <a:ext cx="1170151" cy="397728"/>
          </a:xfrm>
          <a:prstGeom prst="ellipse">
            <a:avLst/>
          </a:prstGeom>
          <a:solidFill>
            <a:schemeClr val="bg1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6" name="Oval">
            <a:extLst>
              <a:ext uri="{FF2B5EF4-FFF2-40B4-BE49-F238E27FC236}">
                <a16:creationId xmlns:a16="http://schemas.microsoft.com/office/drawing/2014/main" id="{3DF19738-84F8-4323-8CA2-BDBCDB586D72}"/>
              </a:ext>
            </a:extLst>
          </p:cNvPr>
          <p:cNvSpPr/>
          <p:nvPr/>
        </p:nvSpPr>
        <p:spPr>
          <a:xfrm>
            <a:off x="1927172" y="4029862"/>
            <a:ext cx="1170151" cy="397728"/>
          </a:xfrm>
          <a:prstGeom prst="ellipse">
            <a:avLst/>
          </a:prstGeom>
          <a:solidFill>
            <a:schemeClr val="bg1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7" name="Cylinder 13">
            <a:extLst>
              <a:ext uri="{FF2B5EF4-FFF2-40B4-BE49-F238E27FC236}">
                <a16:creationId xmlns:a16="http://schemas.microsoft.com/office/drawing/2014/main" id="{1AC35437-FED3-4FB3-A6D6-F6E36967F72D}"/>
              </a:ext>
            </a:extLst>
          </p:cNvPr>
          <p:cNvSpPr/>
          <p:nvPr/>
        </p:nvSpPr>
        <p:spPr>
          <a:xfrm>
            <a:off x="1791426" y="1776345"/>
            <a:ext cx="1167129" cy="2586108"/>
          </a:xfrm>
          <a:prstGeom prst="can">
            <a:avLst>
              <a:gd name="adj" fmla="val 30113"/>
            </a:avLst>
          </a:prstGeom>
          <a:solidFill>
            <a:srgbClr val="5BADAB"/>
          </a:solidFill>
          <a:ln>
            <a:noFill/>
          </a:ln>
        </p:spPr>
        <p:txBody>
          <a:bodyPr rot="0" spcFirstLastPara="0" vertOverflow="overflow" horzOverflow="overflow" vert="horz" wrap="square" lIns="182880" tIns="548640" rIns="68580" bIns="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</a:t>
            </a:r>
          </a:p>
        </p:txBody>
      </p:sp>
      <p:sp>
        <p:nvSpPr>
          <p:cNvPr id="8" name="Cylinder 14">
            <a:extLst>
              <a:ext uri="{FF2B5EF4-FFF2-40B4-BE49-F238E27FC236}">
                <a16:creationId xmlns:a16="http://schemas.microsoft.com/office/drawing/2014/main" id="{70A5510B-01DE-4FBE-84FB-F95816ACE5B8}"/>
              </a:ext>
            </a:extLst>
          </p:cNvPr>
          <p:cNvSpPr/>
          <p:nvPr/>
        </p:nvSpPr>
        <p:spPr>
          <a:xfrm>
            <a:off x="624297" y="2308478"/>
            <a:ext cx="1167129" cy="2240445"/>
          </a:xfrm>
          <a:prstGeom prst="can">
            <a:avLst>
              <a:gd name="adj" fmla="val 29407"/>
            </a:avLst>
          </a:prstGeom>
          <a:gradFill flip="none" rotWithShape="1">
            <a:gsLst>
              <a:gs pos="0">
                <a:srgbClr val="607000"/>
              </a:gs>
              <a:gs pos="34000">
                <a:srgbClr val="A9C500"/>
              </a:gs>
              <a:gs pos="100000">
                <a:srgbClr val="A9C500"/>
              </a:gs>
            </a:gsLst>
            <a:lin ang="0" scaled="0"/>
            <a:tileRect/>
          </a:gradFill>
          <a:ln>
            <a:noFill/>
          </a:ln>
        </p:spPr>
        <p:txBody>
          <a:bodyPr rot="0" spcFirstLastPara="0" vertOverflow="overflow" horzOverflow="overflow" vert="horz" wrap="square" lIns="182880" tIns="548640" rIns="68580" bIns="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2020</a:t>
            </a:r>
          </a:p>
        </p:txBody>
      </p:sp>
      <p:sp>
        <p:nvSpPr>
          <p:cNvPr id="11" name="Freccia a destra 10"/>
          <p:cNvSpPr/>
          <p:nvPr/>
        </p:nvSpPr>
        <p:spPr bwMode="auto">
          <a:xfrm rot="20398424">
            <a:off x="1166076" y="2865139"/>
            <a:ext cx="1374789" cy="375035"/>
          </a:xfrm>
          <a:prstGeom prst="rightArrow">
            <a:avLst/>
          </a:prstGeom>
          <a:solidFill>
            <a:srgbClr val="9D1722"/>
          </a:solidFill>
          <a:ln>
            <a:solidFill>
              <a:srgbClr val="9D172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TextBox 43">
            <a:extLst>
              <a:ext uri="{FF2B5EF4-FFF2-40B4-BE49-F238E27FC236}">
                <a16:creationId xmlns:a16="http://schemas.microsoft.com/office/drawing/2014/main" id="{C3BE2317-77BB-4964-B3AB-F693313D9F88}"/>
              </a:ext>
            </a:extLst>
          </p:cNvPr>
          <p:cNvSpPr txBox="1"/>
          <p:nvPr/>
        </p:nvSpPr>
        <p:spPr>
          <a:xfrm>
            <a:off x="75244" y="1985312"/>
            <a:ext cx="2237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3600" b="1" i="0" u="none" strike="noStrike" kern="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4’459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3" name="TextBox 43">
            <a:extLst>
              <a:ext uri="{FF2B5EF4-FFF2-40B4-BE49-F238E27FC236}">
                <a16:creationId xmlns:a16="http://schemas.microsoft.com/office/drawing/2014/main" id="{C3BE2317-77BB-4964-B3AB-F693313D9F88}"/>
              </a:ext>
            </a:extLst>
          </p:cNvPr>
          <p:cNvSpPr txBox="1"/>
          <p:nvPr/>
        </p:nvSpPr>
        <p:spPr>
          <a:xfrm>
            <a:off x="630863" y="904030"/>
            <a:ext cx="34197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6000" b="1" i="0" u="none" strike="noStrike" kern="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7’646</a:t>
            </a:r>
            <a:endParaRPr kumimoji="0" lang="en-US" sz="6000" b="1" i="0" u="none" strike="noStrike" kern="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pic>
        <p:nvPicPr>
          <p:cNvPr id="14" name="Immagine 13" descr="Immagine che contiene testo, clipart&#10;&#10;Descrizione generata automaticamente">
            <a:extLst>
              <a:ext uri="{FF2B5EF4-FFF2-40B4-BE49-F238E27FC236}">
                <a16:creationId xmlns:a16="http://schemas.microsoft.com/office/drawing/2014/main" id="{37198E84-A78B-4A30-AD70-E9311A082F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9840" y="4340724"/>
            <a:ext cx="1233212" cy="839167"/>
          </a:xfrm>
          <a:prstGeom prst="rect">
            <a:avLst/>
          </a:prstGeom>
        </p:spPr>
      </p:pic>
      <p:sp>
        <p:nvSpPr>
          <p:cNvPr id="15" name="Titolo 2"/>
          <p:cNvSpPr>
            <a:spLocks noGrp="1"/>
          </p:cNvSpPr>
          <p:nvPr>
            <p:ph type="title"/>
          </p:nvPr>
        </p:nvSpPr>
        <p:spPr/>
        <p:txBody>
          <a:bodyPr wrap="square" anchor="t">
            <a:noAutofit/>
          </a:bodyPr>
          <a:lstStyle/>
          <a:p>
            <a:r>
              <a:rPr lang="it-CH" sz="3200" dirty="0"/>
              <a:t>Una città dinamica </a:t>
            </a:r>
          </a:p>
        </p:txBody>
      </p:sp>
      <p:sp>
        <p:nvSpPr>
          <p:cNvPr id="31" name="Più 30"/>
          <p:cNvSpPr/>
          <p:nvPr/>
        </p:nvSpPr>
        <p:spPr bwMode="auto">
          <a:xfrm rot="20559163">
            <a:off x="1213867" y="3297303"/>
            <a:ext cx="611533" cy="656318"/>
          </a:xfrm>
          <a:prstGeom prst="mathPlus">
            <a:avLst/>
          </a:prstGeom>
          <a:solidFill>
            <a:srgbClr val="9D1722"/>
          </a:solidFill>
          <a:ln>
            <a:noFill/>
          </a:ln>
          <a:effectLst/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2" name="TextBox 43">
            <a:extLst>
              <a:ext uri="{FF2B5EF4-FFF2-40B4-BE49-F238E27FC236}">
                <a16:creationId xmlns:a16="http://schemas.microsoft.com/office/drawing/2014/main" id="{C3BE2317-77BB-4964-B3AB-F693313D9F88}"/>
              </a:ext>
            </a:extLst>
          </p:cNvPr>
          <p:cNvSpPr txBox="1"/>
          <p:nvPr/>
        </p:nvSpPr>
        <p:spPr>
          <a:xfrm rot="20454830">
            <a:off x="1114945" y="3087687"/>
            <a:ext cx="2203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71%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1" name="Mezza cornice 40"/>
          <p:cNvSpPr/>
          <p:nvPr/>
        </p:nvSpPr>
        <p:spPr bwMode="auto">
          <a:xfrm rot="16200000">
            <a:off x="3681125" y="4089904"/>
            <a:ext cx="713644" cy="723939"/>
          </a:xfrm>
          <a:prstGeom prst="halfFrame">
            <a:avLst/>
          </a:prstGeom>
          <a:solidFill>
            <a:srgbClr val="9D1722"/>
          </a:solidFill>
          <a:ln>
            <a:solidFill>
              <a:srgbClr val="9D1722"/>
            </a:solidFill>
          </a:ln>
          <a:effectLst/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2" name="Mezza cornice 41"/>
          <p:cNvSpPr/>
          <p:nvPr/>
        </p:nvSpPr>
        <p:spPr bwMode="auto">
          <a:xfrm rot="5400000">
            <a:off x="7582128" y="1429647"/>
            <a:ext cx="713644" cy="723939"/>
          </a:xfrm>
          <a:prstGeom prst="halfFrame">
            <a:avLst/>
          </a:prstGeom>
          <a:solidFill>
            <a:srgbClr val="9D1722"/>
          </a:solidFill>
          <a:ln>
            <a:solidFill>
              <a:srgbClr val="9D1722"/>
            </a:solidFill>
          </a:ln>
          <a:effectLst/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Mezza cornice 42"/>
          <p:cNvSpPr/>
          <p:nvPr/>
        </p:nvSpPr>
        <p:spPr bwMode="auto">
          <a:xfrm rot="10800000">
            <a:off x="7559766" y="4111147"/>
            <a:ext cx="713644" cy="723939"/>
          </a:xfrm>
          <a:prstGeom prst="halfFrame">
            <a:avLst/>
          </a:prstGeom>
          <a:solidFill>
            <a:srgbClr val="9D1722"/>
          </a:solidFill>
          <a:ln>
            <a:solidFill>
              <a:srgbClr val="9D1722"/>
            </a:solidFill>
          </a:ln>
          <a:effectLst/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3" name="Mezza cornice 32">
            <a:extLst>
              <a:ext uri="{FF2B5EF4-FFF2-40B4-BE49-F238E27FC236}">
                <a16:creationId xmlns:a16="http://schemas.microsoft.com/office/drawing/2014/main" id="{3876E51A-842B-4B9D-B3D5-DC4B87F7EC2E}"/>
              </a:ext>
            </a:extLst>
          </p:cNvPr>
          <p:cNvSpPr/>
          <p:nvPr/>
        </p:nvSpPr>
        <p:spPr bwMode="auto">
          <a:xfrm>
            <a:off x="3651383" y="1411861"/>
            <a:ext cx="783958" cy="723939"/>
          </a:xfrm>
          <a:prstGeom prst="halfFrame">
            <a:avLst/>
          </a:prstGeom>
          <a:solidFill>
            <a:srgbClr val="9D1722"/>
          </a:solidFill>
          <a:ln>
            <a:solidFill>
              <a:srgbClr val="9D1722"/>
            </a:solidFill>
          </a:ln>
          <a:effectLst/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3" name="Tabella 3">
            <a:extLst>
              <a:ext uri="{FF2B5EF4-FFF2-40B4-BE49-F238E27FC236}">
                <a16:creationId xmlns:a16="http://schemas.microsoft.com/office/drawing/2014/main" id="{83B7C402-12B0-4B66-9DBA-69067538F8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7142911"/>
              </p:ext>
            </p:extLst>
          </p:nvPr>
        </p:nvGraphicFramePr>
        <p:xfrm>
          <a:off x="3951682" y="1718873"/>
          <a:ext cx="4043460" cy="2804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38606">
                  <a:extLst>
                    <a:ext uri="{9D8B030D-6E8A-4147-A177-3AD203B41FA5}">
                      <a16:colId xmlns:a16="http://schemas.microsoft.com/office/drawing/2014/main" val="1036833958"/>
                    </a:ext>
                  </a:extLst>
                </a:gridCol>
                <a:gridCol w="1404854">
                  <a:extLst>
                    <a:ext uri="{9D8B030D-6E8A-4147-A177-3AD203B41FA5}">
                      <a16:colId xmlns:a16="http://schemas.microsoft.com/office/drawing/2014/main" val="21013523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CH" sz="2200" b="1" dirty="0">
                          <a:solidFill>
                            <a:schemeClr val="bg1"/>
                          </a:solidFill>
                        </a:rPr>
                        <a:t>Consulenze e centro documentazione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CH" sz="2800" b="1" dirty="0">
                          <a:solidFill>
                            <a:schemeClr val="bg1"/>
                          </a:solidFill>
                        </a:rPr>
                        <a:t>2’179</a:t>
                      </a:r>
                      <a:r>
                        <a:rPr lang="it-CH" sz="2200" b="1" dirty="0">
                          <a:solidFill>
                            <a:schemeClr val="bg1"/>
                          </a:solidFill>
                        </a:rPr>
                        <a:t> (+7%)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82196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CH" sz="2200" b="1" dirty="0">
                          <a:solidFill>
                            <a:schemeClr val="bg1"/>
                          </a:solidFill>
                        </a:rPr>
                        <a:t>Eventi in presenza e online</a:t>
                      </a:r>
                    </a:p>
                  </a:txBody>
                  <a:tcPr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CH" sz="2800" b="1" dirty="0">
                          <a:solidFill>
                            <a:schemeClr val="bg1"/>
                          </a:solidFill>
                        </a:rPr>
                        <a:t>3’684</a:t>
                      </a:r>
                      <a:r>
                        <a:rPr lang="it-CH" sz="2200" b="1" dirty="0">
                          <a:solidFill>
                            <a:schemeClr val="bg1"/>
                          </a:solidFill>
                        </a:rPr>
                        <a:t> (+251%)</a:t>
                      </a:r>
                    </a:p>
                  </a:txBody>
                  <a:tcPr>
                    <a:solidFill>
                      <a:srgbClr val="CC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10371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CH" sz="2200" b="1" dirty="0">
                          <a:solidFill>
                            <a:schemeClr val="bg1"/>
                          </a:solidFill>
                        </a:rPr>
                        <a:t>Incontri, visite e formazione</a:t>
                      </a:r>
                    </a:p>
                  </a:txBody>
                  <a:tcPr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CH" sz="2800" b="1" dirty="0">
                          <a:solidFill>
                            <a:schemeClr val="bg1"/>
                          </a:solidFill>
                        </a:rPr>
                        <a:t>1’783</a:t>
                      </a:r>
                      <a:r>
                        <a:rPr lang="it-CH" sz="2200" b="1" dirty="0">
                          <a:solidFill>
                            <a:schemeClr val="bg1"/>
                          </a:solidFill>
                        </a:rPr>
                        <a:t> (+30%)</a:t>
                      </a:r>
                    </a:p>
                  </a:txBody>
                  <a:tcPr>
                    <a:solidFill>
                      <a:srgbClr val="00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88401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56523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2"/>
          <p:cNvSpPr txBox="1">
            <a:spLocks/>
          </p:cNvSpPr>
          <p:nvPr/>
        </p:nvSpPr>
        <p:spPr bwMode="auto">
          <a:xfrm>
            <a:off x="599982" y="339526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Tx/>
              <a:buSzTx/>
              <a:buFontTx/>
            </a:pPr>
            <a:r>
              <a:rPr lang="it-CH" sz="3200" kern="0" dirty="0"/>
              <a:t>Un pubblico variegato</a:t>
            </a:r>
          </a:p>
        </p:txBody>
      </p:sp>
      <p:graphicFrame>
        <p:nvGraphicFramePr>
          <p:cNvPr id="8" name="Grafico 7">
            <a:extLst>
              <a:ext uri="{FF2B5EF4-FFF2-40B4-BE49-F238E27FC236}">
                <a16:creationId xmlns:a16="http://schemas.microsoft.com/office/drawing/2014/main" id="{4D2BAA12-6E0B-4CF2-B7A5-22854D82DAC9}"/>
              </a:ext>
            </a:extLst>
          </p:cNvPr>
          <p:cNvGraphicFramePr>
            <a:graphicFrameLocks/>
          </p:cNvGraphicFramePr>
          <p:nvPr/>
        </p:nvGraphicFramePr>
        <p:xfrm>
          <a:off x="97088" y="1059582"/>
          <a:ext cx="4129915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afico 8">
            <a:extLst>
              <a:ext uri="{FF2B5EF4-FFF2-40B4-BE49-F238E27FC236}">
                <a16:creationId xmlns:a16="http://schemas.microsoft.com/office/drawing/2014/main" id="{B2E63CCB-F1E7-4328-A534-081BE9CB6503}"/>
              </a:ext>
            </a:extLst>
          </p:cNvPr>
          <p:cNvGraphicFramePr>
            <a:graphicFrameLocks/>
          </p:cNvGraphicFramePr>
          <p:nvPr/>
        </p:nvGraphicFramePr>
        <p:xfrm>
          <a:off x="4384674" y="925435"/>
          <a:ext cx="4434840" cy="3169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" name="Tabella 2">
            <a:extLst>
              <a:ext uri="{FF2B5EF4-FFF2-40B4-BE49-F238E27FC236}">
                <a16:creationId xmlns:a16="http://schemas.microsoft.com/office/drawing/2014/main" id="{70AFC391-7992-4C2F-A18D-EBBC405A52EE}"/>
              </a:ext>
            </a:extLst>
          </p:cNvPr>
          <p:cNvGraphicFramePr>
            <a:graphicFrameLocks noGrp="1"/>
          </p:cNvGraphicFramePr>
          <p:nvPr/>
        </p:nvGraphicFramePr>
        <p:xfrm>
          <a:off x="4531929" y="4041596"/>
          <a:ext cx="4140330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110">
                  <a:extLst>
                    <a:ext uri="{9D8B030D-6E8A-4147-A177-3AD203B41FA5}">
                      <a16:colId xmlns:a16="http://schemas.microsoft.com/office/drawing/2014/main" val="3208067922"/>
                    </a:ext>
                  </a:extLst>
                </a:gridCol>
                <a:gridCol w="1380110">
                  <a:extLst>
                    <a:ext uri="{9D8B030D-6E8A-4147-A177-3AD203B41FA5}">
                      <a16:colId xmlns:a16="http://schemas.microsoft.com/office/drawing/2014/main" val="2964875468"/>
                    </a:ext>
                  </a:extLst>
                </a:gridCol>
                <a:gridCol w="1380110">
                  <a:extLst>
                    <a:ext uri="{9D8B030D-6E8A-4147-A177-3AD203B41FA5}">
                      <a16:colId xmlns:a16="http://schemas.microsoft.com/office/drawing/2014/main" val="17923436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CH" sz="1600" dirty="0"/>
                        <a:t>Adulti &gt;25 anni</a:t>
                      </a:r>
                    </a:p>
                  </a:txBody>
                  <a:tcPr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CH" sz="1600" dirty="0"/>
                        <a:t>Giovani adulti 18-25 anni</a:t>
                      </a:r>
                    </a:p>
                  </a:txBody>
                  <a:tcP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CH" sz="1600" dirty="0"/>
                        <a:t>Ragazzi/e &lt;18 anni</a:t>
                      </a:r>
                    </a:p>
                  </a:txBody>
                  <a:tcPr>
                    <a:solidFill>
                      <a:srgbClr val="A5A5A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08516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3179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554569" y="329309"/>
            <a:ext cx="8208912" cy="432000"/>
          </a:xfrm>
        </p:spPr>
        <p:txBody>
          <a:bodyPr/>
          <a:lstStyle/>
          <a:p>
            <a:r>
              <a:rPr lang="it-CH" sz="3200" dirty="0"/>
              <a:t>Un calendario ricco di eventi</a:t>
            </a:r>
          </a:p>
        </p:txBody>
      </p:sp>
      <p:sp>
        <p:nvSpPr>
          <p:cNvPr id="42" name="AutoShape 3">
            <a:extLst>
              <a:ext uri="{FF2B5EF4-FFF2-40B4-BE49-F238E27FC236}">
                <a16:creationId xmlns:a16="http://schemas.microsoft.com/office/drawing/2014/main" id="{D973A8D7-7135-40B6-B774-A659EAAC2B6D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218034" y="993035"/>
            <a:ext cx="3620649" cy="3604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Shape">
            <a:extLst>
              <a:ext uri="{FF2B5EF4-FFF2-40B4-BE49-F238E27FC236}">
                <a16:creationId xmlns:a16="http://schemas.microsoft.com/office/drawing/2014/main" id="{F5AF08AF-5FFB-224B-8955-E985BF50C3B6}"/>
              </a:ext>
            </a:extLst>
          </p:cNvPr>
          <p:cNvSpPr/>
          <p:nvPr/>
        </p:nvSpPr>
        <p:spPr>
          <a:xfrm>
            <a:off x="1259252" y="2518028"/>
            <a:ext cx="5717101" cy="581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499" y="21600"/>
                </a:moveTo>
                <a:lnTo>
                  <a:pt x="101" y="21600"/>
                </a:lnTo>
                <a:cubicBezTo>
                  <a:pt x="44" y="21600"/>
                  <a:pt x="0" y="16848"/>
                  <a:pt x="0" y="10800"/>
                </a:cubicBezTo>
                <a:cubicBezTo>
                  <a:pt x="0" y="4752"/>
                  <a:pt x="44" y="0"/>
                  <a:pt x="101" y="0"/>
                </a:cubicBezTo>
                <a:lnTo>
                  <a:pt x="21499" y="0"/>
                </a:lnTo>
                <a:cubicBezTo>
                  <a:pt x="21556" y="0"/>
                  <a:pt x="21600" y="4752"/>
                  <a:pt x="21600" y="10800"/>
                </a:cubicBezTo>
                <a:cubicBezTo>
                  <a:pt x="21600" y="16848"/>
                  <a:pt x="21556" y="21600"/>
                  <a:pt x="21499" y="21600"/>
                </a:cubicBezTo>
                <a:close/>
              </a:path>
            </a:pathLst>
          </a:custGeom>
          <a:solidFill>
            <a:srgbClr val="9D1722"/>
          </a:solidFill>
          <a:ln w="12700">
            <a:miter lim="400000"/>
          </a:ln>
        </p:spPr>
        <p:txBody>
          <a:bodyPr lIns="28575" tIns="28575" rIns="28575" bIns="28575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Circle">
            <a:extLst>
              <a:ext uri="{FF2B5EF4-FFF2-40B4-BE49-F238E27FC236}">
                <a16:creationId xmlns:a16="http://schemas.microsoft.com/office/drawing/2014/main" id="{D3D6B057-BA06-D74A-A4FA-6D2B5DDEFB84}"/>
              </a:ext>
            </a:extLst>
          </p:cNvPr>
          <p:cNvSpPr/>
          <p:nvPr/>
        </p:nvSpPr>
        <p:spPr>
          <a:xfrm>
            <a:off x="2464220" y="2477378"/>
            <a:ext cx="152875" cy="152874"/>
          </a:xfrm>
          <a:prstGeom prst="ellipse">
            <a:avLst/>
          </a:prstGeom>
          <a:solidFill>
            <a:srgbClr val="F7931F"/>
          </a:solidFill>
          <a:ln w="12700">
            <a:miter lim="400000"/>
          </a:ln>
        </p:spPr>
        <p:txBody>
          <a:bodyPr lIns="28575" tIns="28575" rIns="28575" bIns="28575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Circle">
            <a:extLst>
              <a:ext uri="{FF2B5EF4-FFF2-40B4-BE49-F238E27FC236}">
                <a16:creationId xmlns:a16="http://schemas.microsoft.com/office/drawing/2014/main" id="{6EFB256E-C8D8-1348-9B9B-FE6B0CDC45C3}"/>
              </a:ext>
            </a:extLst>
          </p:cNvPr>
          <p:cNvSpPr/>
          <p:nvPr/>
        </p:nvSpPr>
        <p:spPr>
          <a:xfrm>
            <a:off x="4914933" y="2477378"/>
            <a:ext cx="152875" cy="152874"/>
          </a:xfrm>
          <a:prstGeom prst="ellipse">
            <a:avLst/>
          </a:prstGeom>
          <a:solidFill>
            <a:srgbClr val="4CC1EF"/>
          </a:solidFill>
          <a:ln w="12700">
            <a:miter lim="400000"/>
          </a:ln>
        </p:spPr>
        <p:txBody>
          <a:bodyPr lIns="28575" tIns="28575" rIns="28575" bIns="28575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8" name="Group 35">
            <a:extLst>
              <a:ext uri="{FF2B5EF4-FFF2-40B4-BE49-F238E27FC236}">
                <a16:creationId xmlns:a16="http://schemas.microsoft.com/office/drawing/2014/main" id="{34FB807B-054E-4A14-A4C0-AAF3D305D8F4}"/>
              </a:ext>
            </a:extLst>
          </p:cNvPr>
          <p:cNvGrpSpPr/>
          <p:nvPr/>
        </p:nvGrpSpPr>
        <p:grpSpPr>
          <a:xfrm>
            <a:off x="4669772" y="848184"/>
            <a:ext cx="2014883" cy="1677644"/>
            <a:chOff x="7684798" y="1397635"/>
            <a:chExt cx="2301529" cy="1912623"/>
          </a:xfrm>
        </p:grpSpPr>
        <p:sp>
          <p:nvSpPr>
            <p:cNvPr id="180" name="Shape">
              <a:extLst>
                <a:ext uri="{FF2B5EF4-FFF2-40B4-BE49-F238E27FC236}">
                  <a16:creationId xmlns:a16="http://schemas.microsoft.com/office/drawing/2014/main" id="{EE645E92-20DF-4E18-A876-21C892B88B23}"/>
                </a:ext>
              </a:extLst>
            </p:cNvPr>
            <p:cNvSpPr/>
            <p:nvPr/>
          </p:nvSpPr>
          <p:spPr>
            <a:xfrm>
              <a:off x="7923848" y="1397635"/>
              <a:ext cx="2062479" cy="1912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4" y="21600"/>
                  </a:moveTo>
                  <a:lnTo>
                    <a:pt x="2168" y="15418"/>
                  </a:lnTo>
                  <a:lnTo>
                    <a:pt x="18700" y="16135"/>
                  </a:lnTo>
                  <a:lnTo>
                    <a:pt x="21600" y="1778"/>
                  </a:lnTo>
                  <a:lnTo>
                    <a:pt x="20190" y="0"/>
                  </a:lnTo>
                  <a:lnTo>
                    <a:pt x="0" y="9394"/>
                  </a:lnTo>
                  <a:close/>
                </a:path>
              </a:pathLst>
            </a:custGeom>
            <a:solidFill>
              <a:srgbClr val="4CC1EF">
                <a:lumMod val="50000"/>
              </a:srgbClr>
            </a:solidFill>
            <a:ln w="12700">
              <a:miter lim="400000"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1" name="Shape">
              <a:extLst>
                <a:ext uri="{FF2B5EF4-FFF2-40B4-BE49-F238E27FC236}">
                  <a16:creationId xmlns:a16="http://schemas.microsoft.com/office/drawing/2014/main" id="{37F459DD-369C-450A-93D4-3ED78DCAF788}"/>
                </a:ext>
              </a:extLst>
            </p:cNvPr>
            <p:cNvSpPr/>
            <p:nvPr/>
          </p:nvSpPr>
          <p:spPr>
            <a:xfrm>
              <a:off x="7719060" y="1397635"/>
              <a:ext cx="2128522" cy="1912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57"/>
                  </a:moveTo>
                  <a:lnTo>
                    <a:pt x="2990" y="21600"/>
                  </a:lnTo>
                  <a:lnTo>
                    <a:pt x="3570" y="13740"/>
                  </a:lnTo>
                  <a:lnTo>
                    <a:pt x="18739" y="143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4CC1EF"/>
            </a:solidFill>
            <a:ln w="12700">
              <a:miter lim="400000"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3" name="TextBox 26">
              <a:extLst>
                <a:ext uri="{FF2B5EF4-FFF2-40B4-BE49-F238E27FC236}">
                  <a16:creationId xmlns:a16="http://schemas.microsoft.com/office/drawing/2014/main" id="{31BDC8A0-F41F-4BBF-8DA5-4D86A5369677}"/>
                </a:ext>
              </a:extLst>
            </p:cNvPr>
            <p:cNvSpPr txBox="1"/>
            <p:nvPr/>
          </p:nvSpPr>
          <p:spPr>
            <a:xfrm>
              <a:off x="7684798" y="1650247"/>
              <a:ext cx="2038453" cy="94739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70 Eventi già</a:t>
              </a:r>
              <a:r>
                <a:rPr kumimoji="0" lang="en-US" sz="2400" b="1" i="0" u="none" strike="noStrike" kern="1200" cap="none" spc="0" normalizeH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in </a:t>
              </a:r>
              <a:r>
                <a:rPr kumimoji="0" lang="en-US" sz="2400" b="1" i="0" u="none" strike="noStrike" kern="120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agenda</a:t>
              </a:r>
            </a:p>
          </p:txBody>
        </p:sp>
      </p:grpSp>
      <p:grpSp>
        <p:nvGrpSpPr>
          <p:cNvPr id="169" name="Group 41">
            <a:extLst>
              <a:ext uri="{FF2B5EF4-FFF2-40B4-BE49-F238E27FC236}">
                <a16:creationId xmlns:a16="http://schemas.microsoft.com/office/drawing/2014/main" id="{68BDE1E6-3BDA-4617-82BF-15CDCDDBE7F8}"/>
              </a:ext>
            </a:extLst>
          </p:cNvPr>
          <p:cNvGrpSpPr/>
          <p:nvPr/>
        </p:nvGrpSpPr>
        <p:grpSpPr>
          <a:xfrm>
            <a:off x="2270975" y="936256"/>
            <a:ext cx="2023907" cy="1572024"/>
            <a:chOff x="7719060" y="1397635"/>
            <a:chExt cx="2267267" cy="1912623"/>
          </a:xfrm>
        </p:grpSpPr>
        <p:sp>
          <p:nvSpPr>
            <p:cNvPr id="175" name="Shape">
              <a:extLst>
                <a:ext uri="{FF2B5EF4-FFF2-40B4-BE49-F238E27FC236}">
                  <a16:creationId xmlns:a16="http://schemas.microsoft.com/office/drawing/2014/main" id="{19CED30B-8D32-4974-A98B-59C325CDFFD0}"/>
                </a:ext>
              </a:extLst>
            </p:cNvPr>
            <p:cNvSpPr/>
            <p:nvPr/>
          </p:nvSpPr>
          <p:spPr>
            <a:xfrm>
              <a:off x="7923848" y="1397635"/>
              <a:ext cx="2062479" cy="1912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4" y="21600"/>
                  </a:moveTo>
                  <a:lnTo>
                    <a:pt x="2168" y="15418"/>
                  </a:lnTo>
                  <a:lnTo>
                    <a:pt x="18700" y="16135"/>
                  </a:lnTo>
                  <a:lnTo>
                    <a:pt x="21600" y="1778"/>
                  </a:lnTo>
                  <a:lnTo>
                    <a:pt x="20190" y="0"/>
                  </a:lnTo>
                  <a:lnTo>
                    <a:pt x="0" y="9394"/>
                  </a:lnTo>
                  <a:close/>
                </a:path>
              </a:pathLst>
            </a:custGeom>
            <a:solidFill>
              <a:srgbClr val="F7931F">
                <a:lumMod val="50000"/>
              </a:srgbClr>
            </a:solidFill>
            <a:ln w="12700">
              <a:miter lim="400000"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6" name="Shape">
              <a:extLst>
                <a:ext uri="{FF2B5EF4-FFF2-40B4-BE49-F238E27FC236}">
                  <a16:creationId xmlns:a16="http://schemas.microsoft.com/office/drawing/2014/main" id="{5E7D203B-449B-46C2-9680-2B790803CE59}"/>
                </a:ext>
              </a:extLst>
            </p:cNvPr>
            <p:cNvSpPr/>
            <p:nvPr/>
          </p:nvSpPr>
          <p:spPr>
            <a:xfrm>
              <a:off x="7719060" y="1397635"/>
              <a:ext cx="2128522" cy="1912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57"/>
                  </a:moveTo>
                  <a:lnTo>
                    <a:pt x="2990" y="21600"/>
                  </a:lnTo>
                  <a:lnTo>
                    <a:pt x="3570" y="13740"/>
                  </a:lnTo>
                  <a:lnTo>
                    <a:pt x="18739" y="143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7931F"/>
            </a:solidFill>
            <a:ln w="12700">
              <a:miter lim="400000"/>
            </a:ln>
          </p:spPr>
          <p:txBody>
            <a:bodyPr lIns="28575" tIns="28575" rIns="28575" bIns="2857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77" name="Group 44">
              <a:extLst>
                <a:ext uri="{FF2B5EF4-FFF2-40B4-BE49-F238E27FC236}">
                  <a16:creationId xmlns:a16="http://schemas.microsoft.com/office/drawing/2014/main" id="{787B502D-EEFD-4A90-B138-468BEFE984F1}"/>
                </a:ext>
              </a:extLst>
            </p:cNvPr>
            <p:cNvGrpSpPr/>
            <p:nvPr/>
          </p:nvGrpSpPr>
          <p:grpSpPr>
            <a:xfrm>
              <a:off x="8021170" y="1762151"/>
              <a:ext cx="1554480" cy="561691"/>
              <a:chOff x="332934" y="2783485"/>
              <a:chExt cx="2999273" cy="561691"/>
            </a:xfrm>
          </p:grpSpPr>
          <p:sp>
            <p:nvSpPr>
              <p:cNvPr id="178" name="TextBox 26">
                <a:extLst>
                  <a:ext uri="{FF2B5EF4-FFF2-40B4-BE49-F238E27FC236}">
                    <a16:creationId xmlns:a16="http://schemas.microsoft.com/office/drawing/2014/main" id="{0FE699A0-87DB-40E2-9BE0-913EA8222845}"/>
                  </a:ext>
                </a:extLst>
              </p:cNvPr>
              <p:cNvSpPr txBox="1"/>
              <p:nvPr/>
            </p:nvSpPr>
            <p:spPr>
              <a:xfrm>
                <a:off x="332934" y="2783485"/>
                <a:ext cx="2999273" cy="561691"/>
              </a:xfrm>
              <a:prstGeom prst="rect">
                <a:avLst/>
              </a:prstGeom>
              <a:noFill/>
            </p:spPr>
            <p:txBody>
              <a:bodyPr wrap="square" lIns="0" rIns="0" rtlCol="0" anchor="b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2400" b="1" noProof="1">
                    <a:solidFill>
                      <a:sysClr val="windowText" lastClr="000000"/>
                    </a:solidFill>
                    <a:latin typeface="Calibri" panose="020F0502020204030204"/>
                  </a:rPr>
                  <a:t>260</a:t>
                </a:r>
                <a:r>
                  <a:rPr kumimoji="0" lang="en-US" sz="2400" b="1" i="0" u="none" strike="noStrike" kern="1200" cap="none" spc="0" normalizeH="0" baseline="0" noProof="1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Eventi </a:t>
                </a:r>
              </a:p>
            </p:txBody>
          </p:sp>
          <p:sp>
            <p:nvSpPr>
              <p:cNvPr id="179" name="TextBox 27">
                <a:extLst>
                  <a:ext uri="{FF2B5EF4-FFF2-40B4-BE49-F238E27FC236}">
                    <a16:creationId xmlns:a16="http://schemas.microsoft.com/office/drawing/2014/main" id="{83D2B93E-9CD7-4897-8941-EDF5EE14107D}"/>
                  </a:ext>
                </a:extLst>
              </p:cNvPr>
              <p:cNvSpPr txBox="1"/>
              <p:nvPr/>
            </p:nvSpPr>
            <p:spPr>
              <a:xfrm>
                <a:off x="332934" y="3086922"/>
                <a:ext cx="2999273" cy="245457"/>
              </a:xfrm>
              <a:prstGeom prst="rect">
                <a:avLst/>
              </a:prstGeom>
              <a:noFill/>
            </p:spPr>
            <p:txBody>
              <a:bodyPr wrap="square" lIns="0" rIns="0" rtlCol="0" anchor="t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172" name="TextBox 59">
            <a:extLst>
              <a:ext uri="{FF2B5EF4-FFF2-40B4-BE49-F238E27FC236}">
                <a16:creationId xmlns:a16="http://schemas.microsoft.com/office/drawing/2014/main" id="{384B80F3-11D0-454A-B11E-6F091BE6BAAB}"/>
              </a:ext>
            </a:extLst>
          </p:cNvPr>
          <p:cNvSpPr txBox="1"/>
          <p:nvPr/>
        </p:nvSpPr>
        <p:spPr>
          <a:xfrm>
            <a:off x="4450635" y="2471240"/>
            <a:ext cx="1120820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4CC1EF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2022</a:t>
            </a:r>
          </a:p>
        </p:txBody>
      </p:sp>
      <p:sp>
        <p:nvSpPr>
          <p:cNvPr id="173" name="TextBox 60">
            <a:extLst>
              <a:ext uri="{FF2B5EF4-FFF2-40B4-BE49-F238E27FC236}">
                <a16:creationId xmlns:a16="http://schemas.microsoft.com/office/drawing/2014/main" id="{9AD07E17-B68A-403F-B134-126EDD004749}"/>
              </a:ext>
            </a:extLst>
          </p:cNvPr>
          <p:cNvSpPr txBox="1"/>
          <p:nvPr/>
        </p:nvSpPr>
        <p:spPr>
          <a:xfrm>
            <a:off x="1980248" y="2432760"/>
            <a:ext cx="1120820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7931F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2021</a:t>
            </a:r>
          </a:p>
        </p:txBody>
      </p:sp>
      <p:sp>
        <p:nvSpPr>
          <p:cNvPr id="190" name="Rectangle 40">
            <a:extLst>
              <a:ext uri="{FF2B5EF4-FFF2-40B4-BE49-F238E27FC236}">
                <a16:creationId xmlns:a16="http://schemas.microsoft.com/office/drawing/2014/main" id="{E0BA8D30-157F-4659-8271-F6DC38008BD2}"/>
              </a:ext>
            </a:extLst>
          </p:cNvPr>
          <p:cNvSpPr/>
          <p:nvPr/>
        </p:nvSpPr>
        <p:spPr>
          <a:xfrm>
            <a:off x="0" y="3117759"/>
            <a:ext cx="9144000" cy="1225268"/>
          </a:xfrm>
          <a:prstGeom prst="rect">
            <a:avLst/>
          </a:prstGeom>
          <a:solidFill>
            <a:srgbClr val="42AF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1" name="TextBox 81">
            <a:extLst>
              <a:ext uri="{FF2B5EF4-FFF2-40B4-BE49-F238E27FC236}">
                <a16:creationId xmlns:a16="http://schemas.microsoft.com/office/drawing/2014/main" id="{9D546154-E6B1-4BEA-BF92-9A55F18406CD}"/>
              </a:ext>
            </a:extLst>
          </p:cNvPr>
          <p:cNvSpPr txBox="1"/>
          <p:nvPr/>
        </p:nvSpPr>
        <p:spPr>
          <a:xfrm>
            <a:off x="17748" y="3129945"/>
            <a:ext cx="9108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Formazione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 </a:t>
            </a:r>
            <a:r>
              <a:rPr kumimoji="0" lang="en-US" sz="16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professionale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 di base e </a:t>
            </a:r>
            <a:r>
              <a:rPr kumimoji="0" lang="en-US" sz="16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superiore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, </a:t>
            </a:r>
            <a:r>
              <a:rPr kumimoji="0" lang="en-US" sz="16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formazione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 continua, </a:t>
            </a:r>
            <a:r>
              <a:rPr kumimoji="0" lang="en-US" sz="16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corsi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, </a:t>
            </a:r>
            <a:r>
              <a:rPr kumimoji="0" lang="en-US" sz="16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conferenze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 e molto </a:t>
            </a:r>
            <a:r>
              <a:rPr kumimoji="0" lang="en-US" sz="16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altro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!</a:t>
            </a:r>
            <a:endParaRPr kumimoji="0" lang="en-GB" sz="16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8997" y="3069149"/>
            <a:ext cx="2986286" cy="1679786"/>
          </a:xfrm>
          <a:prstGeom prst="rect">
            <a:avLst/>
          </a:prstGeom>
        </p:spPr>
      </p:pic>
      <p:pic>
        <p:nvPicPr>
          <p:cNvPr id="73" name="Immagine 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7716" y="3656589"/>
            <a:ext cx="3268683" cy="572501"/>
          </a:xfrm>
          <a:prstGeom prst="rect">
            <a:avLst/>
          </a:prstGeom>
        </p:spPr>
      </p:pic>
      <p:sp>
        <p:nvSpPr>
          <p:cNvPr id="192" name="TextBox 81">
            <a:extLst>
              <a:ext uri="{FF2B5EF4-FFF2-40B4-BE49-F238E27FC236}">
                <a16:creationId xmlns:a16="http://schemas.microsoft.com/office/drawing/2014/main" id="{9D546154-E6B1-4BEA-BF92-9A55F18406CD}"/>
              </a:ext>
            </a:extLst>
          </p:cNvPr>
          <p:cNvSpPr txBox="1"/>
          <p:nvPr/>
        </p:nvSpPr>
        <p:spPr>
          <a:xfrm>
            <a:off x="-1548680" y="4678131"/>
            <a:ext cx="9108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" panose="020B0502040504020204"/>
                <a:hlinkClick r:id="rId5"/>
              </a:rPr>
              <a:t>www.cittadeimestieri.ch/lagenda</a:t>
            </a:r>
            <a:r>
              <a:rPr kumimoji="0" lang="en-US" sz="2000" b="1" i="0" u="none" strike="noStrike" kern="0" cap="none" spc="0" normalizeH="0" noProof="0" dirty="0">
                <a:ln>
                  <a:noFill/>
                </a:ln>
                <a:effectLst/>
                <a:uLnTx/>
                <a:uFillTx/>
                <a:latin typeface="Noto Sans" panose="020B0502040504020204"/>
              </a:rPr>
              <a:t> 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193" name="Group 96">
            <a:extLst>
              <a:ext uri="{FF2B5EF4-FFF2-40B4-BE49-F238E27FC236}">
                <a16:creationId xmlns:a16="http://schemas.microsoft.com/office/drawing/2014/main" id="{A78BE8ED-3137-4989-98A4-6F27444788D0}"/>
              </a:ext>
            </a:extLst>
          </p:cNvPr>
          <p:cNvGrpSpPr/>
          <p:nvPr/>
        </p:nvGrpSpPr>
        <p:grpSpPr>
          <a:xfrm>
            <a:off x="5901893" y="4381695"/>
            <a:ext cx="668713" cy="680861"/>
            <a:chOff x="3757158" y="4592452"/>
            <a:chExt cx="914402" cy="914401"/>
          </a:xfrm>
        </p:grpSpPr>
        <p:sp>
          <p:nvSpPr>
            <p:cNvPr id="194" name="Rectangle: Rounded Corners 97">
              <a:extLst>
                <a:ext uri="{FF2B5EF4-FFF2-40B4-BE49-F238E27FC236}">
                  <a16:creationId xmlns:a16="http://schemas.microsoft.com/office/drawing/2014/main" id="{B64DD5D4-2ACD-4FCE-83B6-145D26606EF4}"/>
                </a:ext>
              </a:extLst>
            </p:cNvPr>
            <p:cNvSpPr/>
            <p:nvPr/>
          </p:nvSpPr>
          <p:spPr>
            <a:xfrm>
              <a:off x="3757158" y="4592452"/>
              <a:ext cx="914400" cy="914400"/>
            </a:xfrm>
            <a:prstGeom prst="roundRect">
              <a:avLst/>
            </a:prstGeom>
            <a:solidFill>
              <a:srgbClr val="E90675"/>
            </a:solidFill>
            <a:ln>
              <a:noFill/>
            </a:ln>
            <a:effectLst>
              <a:outerShdw blurRad="889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95" name="Freeform: Shape 98">
              <a:extLst>
                <a:ext uri="{FF2B5EF4-FFF2-40B4-BE49-F238E27FC236}">
                  <a16:creationId xmlns:a16="http://schemas.microsoft.com/office/drawing/2014/main" id="{245FABF0-8797-476D-BE85-BF2A218ADEA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29028" y="4764322"/>
              <a:ext cx="570661" cy="570661"/>
            </a:xfrm>
            <a:custGeom>
              <a:avLst/>
              <a:gdLst>
                <a:gd name="connsiteX0" fmla="*/ 220861 w 441722"/>
                <a:gd name="connsiteY0" fmla="*/ 146912 h 441722"/>
                <a:gd name="connsiteX1" fmla="*/ 168604 w 441722"/>
                <a:gd name="connsiteY1" fmla="*/ 168603 h 441722"/>
                <a:gd name="connsiteX2" fmla="*/ 146912 w 441722"/>
                <a:gd name="connsiteY2" fmla="*/ 220861 h 441722"/>
                <a:gd name="connsiteX3" fmla="*/ 168604 w 441722"/>
                <a:gd name="connsiteY3" fmla="*/ 273118 h 441722"/>
                <a:gd name="connsiteX4" fmla="*/ 220861 w 441722"/>
                <a:gd name="connsiteY4" fmla="*/ 294810 h 441722"/>
                <a:gd name="connsiteX5" fmla="*/ 273118 w 441722"/>
                <a:gd name="connsiteY5" fmla="*/ 273118 h 441722"/>
                <a:gd name="connsiteX6" fmla="*/ 294810 w 441722"/>
                <a:gd name="connsiteY6" fmla="*/ 220861 h 441722"/>
                <a:gd name="connsiteX7" fmla="*/ 273118 w 441722"/>
                <a:gd name="connsiteY7" fmla="*/ 168603 h 441722"/>
                <a:gd name="connsiteX8" fmla="*/ 220861 w 441722"/>
                <a:gd name="connsiteY8" fmla="*/ 146912 h 441722"/>
                <a:gd name="connsiteX9" fmla="*/ 220861 w 441722"/>
                <a:gd name="connsiteY9" fmla="*/ 107472 h 441722"/>
                <a:gd name="connsiteX10" fmla="*/ 277555 w 441722"/>
                <a:gd name="connsiteY10" fmla="*/ 122755 h 441722"/>
                <a:gd name="connsiteX11" fmla="*/ 318967 w 441722"/>
                <a:gd name="connsiteY11" fmla="*/ 164167 h 441722"/>
                <a:gd name="connsiteX12" fmla="*/ 334249 w 441722"/>
                <a:gd name="connsiteY12" fmla="*/ 220861 h 441722"/>
                <a:gd name="connsiteX13" fmla="*/ 318967 w 441722"/>
                <a:gd name="connsiteY13" fmla="*/ 277555 h 441722"/>
                <a:gd name="connsiteX14" fmla="*/ 277555 w 441722"/>
                <a:gd name="connsiteY14" fmla="*/ 318966 h 441722"/>
                <a:gd name="connsiteX15" fmla="*/ 220861 w 441722"/>
                <a:gd name="connsiteY15" fmla="*/ 334249 h 441722"/>
                <a:gd name="connsiteX16" fmla="*/ 164167 w 441722"/>
                <a:gd name="connsiteY16" fmla="*/ 318966 h 441722"/>
                <a:gd name="connsiteX17" fmla="*/ 122755 w 441722"/>
                <a:gd name="connsiteY17" fmla="*/ 277555 h 441722"/>
                <a:gd name="connsiteX18" fmla="*/ 107473 w 441722"/>
                <a:gd name="connsiteY18" fmla="*/ 220861 h 441722"/>
                <a:gd name="connsiteX19" fmla="*/ 122755 w 441722"/>
                <a:gd name="connsiteY19" fmla="*/ 164167 h 441722"/>
                <a:gd name="connsiteX20" fmla="*/ 164167 w 441722"/>
                <a:gd name="connsiteY20" fmla="*/ 122755 h 441722"/>
                <a:gd name="connsiteX21" fmla="*/ 220861 w 441722"/>
                <a:gd name="connsiteY21" fmla="*/ 107472 h 441722"/>
                <a:gd name="connsiteX22" fmla="*/ 339180 w 441722"/>
                <a:gd name="connsiteY22" fmla="*/ 75921 h 441722"/>
                <a:gd name="connsiteX23" fmla="*/ 357914 w 441722"/>
                <a:gd name="connsiteY23" fmla="*/ 83809 h 441722"/>
                <a:gd name="connsiteX24" fmla="*/ 365802 w 441722"/>
                <a:gd name="connsiteY24" fmla="*/ 102542 h 441722"/>
                <a:gd name="connsiteX25" fmla="*/ 357421 w 441722"/>
                <a:gd name="connsiteY25" fmla="*/ 121276 h 441722"/>
                <a:gd name="connsiteX26" fmla="*/ 339180 w 441722"/>
                <a:gd name="connsiteY26" fmla="*/ 129164 h 441722"/>
                <a:gd name="connsiteX27" fmla="*/ 320447 w 441722"/>
                <a:gd name="connsiteY27" fmla="*/ 121276 h 441722"/>
                <a:gd name="connsiteX28" fmla="*/ 312559 w 441722"/>
                <a:gd name="connsiteY28" fmla="*/ 102542 h 441722"/>
                <a:gd name="connsiteX29" fmla="*/ 320447 w 441722"/>
                <a:gd name="connsiteY29" fmla="*/ 83809 h 441722"/>
                <a:gd name="connsiteX30" fmla="*/ 339180 w 441722"/>
                <a:gd name="connsiteY30" fmla="*/ 75921 h 441722"/>
                <a:gd name="connsiteX31" fmla="*/ 205085 w 441722"/>
                <a:gd name="connsiteY31" fmla="*/ 39439 h 441722"/>
                <a:gd name="connsiteX32" fmla="*/ 143954 w 441722"/>
                <a:gd name="connsiteY32" fmla="*/ 40425 h 441722"/>
                <a:gd name="connsiteX33" fmla="*/ 90711 w 441722"/>
                <a:gd name="connsiteY33" fmla="*/ 48313 h 441722"/>
                <a:gd name="connsiteX34" fmla="*/ 48313 w 441722"/>
                <a:gd name="connsiteY34" fmla="*/ 90711 h 441722"/>
                <a:gd name="connsiteX35" fmla="*/ 40426 w 441722"/>
                <a:gd name="connsiteY35" fmla="*/ 143954 h 441722"/>
                <a:gd name="connsiteX36" fmla="*/ 39440 w 441722"/>
                <a:gd name="connsiteY36" fmla="*/ 205085 h 441722"/>
                <a:gd name="connsiteX37" fmla="*/ 39440 w 441722"/>
                <a:gd name="connsiteY37" fmla="*/ 236637 h 441722"/>
                <a:gd name="connsiteX38" fmla="*/ 40426 w 441722"/>
                <a:gd name="connsiteY38" fmla="*/ 297768 h 441722"/>
                <a:gd name="connsiteX39" fmla="*/ 48313 w 441722"/>
                <a:gd name="connsiteY39" fmla="*/ 351011 h 441722"/>
                <a:gd name="connsiteX40" fmla="*/ 90711 w 441722"/>
                <a:gd name="connsiteY40" fmla="*/ 393408 h 441722"/>
                <a:gd name="connsiteX41" fmla="*/ 143954 w 441722"/>
                <a:gd name="connsiteY41" fmla="*/ 401296 h 441722"/>
                <a:gd name="connsiteX42" fmla="*/ 205085 w 441722"/>
                <a:gd name="connsiteY42" fmla="*/ 402282 h 441722"/>
                <a:gd name="connsiteX43" fmla="*/ 236637 w 441722"/>
                <a:gd name="connsiteY43" fmla="*/ 402282 h 441722"/>
                <a:gd name="connsiteX44" fmla="*/ 297768 w 441722"/>
                <a:gd name="connsiteY44" fmla="*/ 401296 h 441722"/>
                <a:gd name="connsiteX45" fmla="*/ 351011 w 441722"/>
                <a:gd name="connsiteY45" fmla="*/ 393408 h 441722"/>
                <a:gd name="connsiteX46" fmla="*/ 393409 w 441722"/>
                <a:gd name="connsiteY46" fmla="*/ 351011 h 441722"/>
                <a:gd name="connsiteX47" fmla="*/ 401297 w 441722"/>
                <a:gd name="connsiteY47" fmla="*/ 297768 h 441722"/>
                <a:gd name="connsiteX48" fmla="*/ 402283 w 441722"/>
                <a:gd name="connsiteY48" fmla="*/ 236637 h 441722"/>
                <a:gd name="connsiteX49" fmla="*/ 402283 w 441722"/>
                <a:gd name="connsiteY49" fmla="*/ 205085 h 441722"/>
                <a:gd name="connsiteX50" fmla="*/ 401297 w 441722"/>
                <a:gd name="connsiteY50" fmla="*/ 143954 h 441722"/>
                <a:gd name="connsiteX51" fmla="*/ 393409 w 441722"/>
                <a:gd name="connsiteY51" fmla="*/ 90711 h 441722"/>
                <a:gd name="connsiteX52" fmla="*/ 351011 w 441722"/>
                <a:gd name="connsiteY52" fmla="*/ 48313 h 441722"/>
                <a:gd name="connsiteX53" fmla="*/ 297768 w 441722"/>
                <a:gd name="connsiteY53" fmla="*/ 40425 h 441722"/>
                <a:gd name="connsiteX54" fmla="*/ 236637 w 441722"/>
                <a:gd name="connsiteY54" fmla="*/ 39439 h 441722"/>
                <a:gd name="connsiteX55" fmla="*/ 220861 w 441722"/>
                <a:gd name="connsiteY55" fmla="*/ 0 h 441722"/>
                <a:gd name="connsiteX56" fmla="*/ 313051 w 441722"/>
                <a:gd name="connsiteY56" fmla="*/ 1479 h 441722"/>
                <a:gd name="connsiteX57" fmla="*/ 361857 w 441722"/>
                <a:gd name="connsiteY57" fmla="*/ 9860 h 441722"/>
                <a:gd name="connsiteX58" fmla="*/ 404748 w 441722"/>
                <a:gd name="connsiteY58" fmla="*/ 36974 h 441722"/>
                <a:gd name="connsiteX59" fmla="*/ 431862 w 441722"/>
                <a:gd name="connsiteY59" fmla="*/ 79865 h 441722"/>
                <a:gd name="connsiteX60" fmla="*/ 440736 w 441722"/>
                <a:gd name="connsiteY60" fmla="*/ 129164 h 441722"/>
                <a:gd name="connsiteX61" fmla="*/ 441722 w 441722"/>
                <a:gd name="connsiteY61" fmla="*/ 220861 h 441722"/>
                <a:gd name="connsiteX62" fmla="*/ 440243 w 441722"/>
                <a:gd name="connsiteY62" fmla="*/ 313050 h 441722"/>
                <a:gd name="connsiteX63" fmla="*/ 431862 w 441722"/>
                <a:gd name="connsiteY63" fmla="*/ 361857 h 441722"/>
                <a:gd name="connsiteX64" fmla="*/ 404748 w 441722"/>
                <a:gd name="connsiteY64" fmla="*/ 404747 h 441722"/>
                <a:gd name="connsiteX65" fmla="*/ 361857 w 441722"/>
                <a:gd name="connsiteY65" fmla="*/ 431862 h 441722"/>
                <a:gd name="connsiteX66" fmla="*/ 313051 w 441722"/>
                <a:gd name="connsiteY66" fmla="*/ 440243 h 441722"/>
                <a:gd name="connsiteX67" fmla="*/ 220861 w 441722"/>
                <a:gd name="connsiteY67" fmla="*/ 441722 h 441722"/>
                <a:gd name="connsiteX68" fmla="*/ 128671 w 441722"/>
                <a:gd name="connsiteY68" fmla="*/ 440243 h 441722"/>
                <a:gd name="connsiteX69" fmla="*/ 79865 w 441722"/>
                <a:gd name="connsiteY69" fmla="*/ 430876 h 441722"/>
                <a:gd name="connsiteX70" fmla="*/ 36975 w 441722"/>
                <a:gd name="connsiteY70" fmla="*/ 404747 h 441722"/>
                <a:gd name="connsiteX71" fmla="*/ 9860 w 441722"/>
                <a:gd name="connsiteY71" fmla="*/ 361857 h 441722"/>
                <a:gd name="connsiteX72" fmla="*/ 1479 w 441722"/>
                <a:gd name="connsiteY72" fmla="*/ 313050 h 441722"/>
                <a:gd name="connsiteX73" fmla="*/ 0 w 441722"/>
                <a:gd name="connsiteY73" fmla="*/ 220861 h 441722"/>
                <a:gd name="connsiteX74" fmla="*/ 1479 w 441722"/>
                <a:gd name="connsiteY74" fmla="*/ 128671 h 441722"/>
                <a:gd name="connsiteX75" fmla="*/ 9860 w 441722"/>
                <a:gd name="connsiteY75" fmla="*/ 79865 h 441722"/>
                <a:gd name="connsiteX76" fmla="*/ 36975 w 441722"/>
                <a:gd name="connsiteY76" fmla="*/ 36974 h 441722"/>
                <a:gd name="connsiteX77" fmla="*/ 79865 w 441722"/>
                <a:gd name="connsiteY77" fmla="*/ 9860 h 441722"/>
                <a:gd name="connsiteX78" fmla="*/ 128671 w 441722"/>
                <a:gd name="connsiteY78" fmla="*/ 1479 h 441722"/>
                <a:gd name="connsiteX79" fmla="*/ 220861 w 441722"/>
                <a:gd name="connsiteY79" fmla="*/ 0 h 441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441722" h="441722">
                  <a:moveTo>
                    <a:pt x="220861" y="146912"/>
                  </a:moveTo>
                  <a:cubicBezTo>
                    <a:pt x="200484" y="146912"/>
                    <a:pt x="183065" y="154142"/>
                    <a:pt x="168604" y="168603"/>
                  </a:cubicBezTo>
                  <a:cubicBezTo>
                    <a:pt x="154143" y="183065"/>
                    <a:pt x="146912" y="200484"/>
                    <a:pt x="146912" y="220861"/>
                  </a:cubicBezTo>
                  <a:cubicBezTo>
                    <a:pt x="146912" y="241238"/>
                    <a:pt x="154143" y="258657"/>
                    <a:pt x="168604" y="273118"/>
                  </a:cubicBezTo>
                  <a:cubicBezTo>
                    <a:pt x="183065" y="287579"/>
                    <a:pt x="200484" y="294810"/>
                    <a:pt x="220861" y="294810"/>
                  </a:cubicBezTo>
                  <a:cubicBezTo>
                    <a:pt x="241238" y="294810"/>
                    <a:pt x="258657" y="287579"/>
                    <a:pt x="273118" y="273118"/>
                  </a:cubicBezTo>
                  <a:cubicBezTo>
                    <a:pt x="287579" y="258657"/>
                    <a:pt x="294810" y="241238"/>
                    <a:pt x="294810" y="220861"/>
                  </a:cubicBezTo>
                  <a:cubicBezTo>
                    <a:pt x="294810" y="200484"/>
                    <a:pt x="287579" y="183065"/>
                    <a:pt x="273118" y="168603"/>
                  </a:cubicBezTo>
                  <a:cubicBezTo>
                    <a:pt x="258657" y="154142"/>
                    <a:pt x="241238" y="146912"/>
                    <a:pt x="220861" y="146912"/>
                  </a:cubicBezTo>
                  <a:close/>
                  <a:moveTo>
                    <a:pt x="220861" y="107472"/>
                  </a:moveTo>
                  <a:cubicBezTo>
                    <a:pt x="241238" y="107472"/>
                    <a:pt x="260136" y="112567"/>
                    <a:pt x="277555" y="122755"/>
                  </a:cubicBezTo>
                  <a:cubicBezTo>
                    <a:pt x="294974" y="132944"/>
                    <a:pt x="308778" y="146747"/>
                    <a:pt x="318967" y="164167"/>
                  </a:cubicBezTo>
                  <a:cubicBezTo>
                    <a:pt x="329155" y="181586"/>
                    <a:pt x="334249" y="200484"/>
                    <a:pt x="334249" y="220861"/>
                  </a:cubicBezTo>
                  <a:cubicBezTo>
                    <a:pt x="334249" y="241238"/>
                    <a:pt x="329155" y="260136"/>
                    <a:pt x="318967" y="277555"/>
                  </a:cubicBezTo>
                  <a:cubicBezTo>
                    <a:pt x="308778" y="294974"/>
                    <a:pt x="294974" y="308778"/>
                    <a:pt x="277555" y="318966"/>
                  </a:cubicBezTo>
                  <a:cubicBezTo>
                    <a:pt x="260136" y="329155"/>
                    <a:pt x="241238" y="334249"/>
                    <a:pt x="220861" y="334249"/>
                  </a:cubicBezTo>
                  <a:cubicBezTo>
                    <a:pt x="200484" y="334249"/>
                    <a:pt x="181586" y="329155"/>
                    <a:pt x="164167" y="318966"/>
                  </a:cubicBezTo>
                  <a:cubicBezTo>
                    <a:pt x="146748" y="308778"/>
                    <a:pt x="132944" y="294974"/>
                    <a:pt x="122755" y="277555"/>
                  </a:cubicBezTo>
                  <a:cubicBezTo>
                    <a:pt x="112567" y="260136"/>
                    <a:pt x="107473" y="241238"/>
                    <a:pt x="107473" y="220861"/>
                  </a:cubicBezTo>
                  <a:cubicBezTo>
                    <a:pt x="107473" y="200484"/>
                    <a:pt x="112567" y="181586"/>
                    <a:pt x="122755" y="164167"/>
                  </a:cubicBezTo>
                  <a:cubicBezTo>
                    <a:pt x="132944" y="146747"/>
                    <a:pt x="146748" y="132944"/>
                    <a:pt x="164167" y="122755"/>
                  </a:cubicBezTo>
                  <a:cubicBezTo>
                    <a:pt x="181586" y="112567"/>
                    <a:pt x="200484" y="107472"/>
                    <a:pt x="220861" y="107472"/>
                  </a:cubicBezTo>
                  <a:close/>
                  <a:moveTo>
                    <a:pt x="339180" y="75921"/>
                  </a:moveTo>
                  <a:cubicBezTo>
                    <a:pt x="346411" y="75921"/>
                    <a:pt x="352656" y="78550"/>
                    <a:pt x="357914" y="83809"/>
                  </a:cubicBezTo>
                  <a:cubicBezTo>
                    <a:pt x="363173" y="89067"/>
                    <a:pt x="365802" y="95312"/>
                    <a:pt x="365802" y="102542"/>
                  </a:cubicBezTo>
                  <a:cubicBezTo>
                    <a:pt x="365145" y="109773"/>
                    <a:pt x="362351" y="116018"/>
                    <a:pt x="357421" y="121276"/>
                  </a:cubicBezTo>
                  <a:cubicBezTo>
                    <a:pt x="352491" y="126535"/>
                    <a:pt x="346411" y="129164"/>
                    <a:pt x="339180" y="129164"/>
                  </a:cubicBezTo>
                  <a:cubicBezTo>
                    <a:pt x="331950" y="129164"/>
                    <a:pt x="325705" y="126535"/>
                    <a:pt x="320447" y="121276"/>
                  </a:cubicBezTo>
                  <a:cubicBezTo>
                    <a:pt x="315188" y="116018"/>
                    <a:pt x="312559" y="109773"/>
                    <a:pt x="312559" y="102542"/>
                  </a:cubicBezTo>
                  <a:cubicBezTo>
                    <a:pt x="312559" y="95312"/>
                    <a:pt x="315188" y="89067"/>
                    <a:pt x="320447" y="83809"/>
                  </a:cubicBezTo>
                  <a:cubicBezTo>
                    <a:pt x="325705" y="78550"/>
                    <a:pt x="331950" y="75921"/>
                    <a:pt x="339180" y="75921"/>
                  </a:cubicBezTo>
                  <a:close/>
                  <a:moveTo>
                    <a:pt x="205085" y="39439"/>
                  </a:moveTo>
                  <a:cubicBezTo>
                    <a:pt x="178792" y="39439"/>
                    <a:pt x="158415" y="39768"/>
                    <a:pt x="143954" y="40425"/>
                  </a:cubicBezTo>
                  <a:cubicBezTo>
                    <a:pt x="119633" y="41740"/>
                    <a:pt x="101885" y="44369"/>
                    <a:pt x="90711" y="48313"/>
                  </a:cubicBezTo>
                  <a:cubicBezTo>
                    <a:pt x="70334" y="56201"/>
                    <a:pt x="56201" y="70334"/>
                    <a:pt x="48313" y="90711"/>
                  </a:cubicBezTo>
                  <a:cubicBezTo>
                    <a:pt x="44369" y="101228"/>
                    <a:pt x="41740" y="118976"/>
                    <a:pt x="40426" y="143954"/>
                  </a:cubicBezTo>
                  <a:cubicBezTo>
                    <a:pt x="39768" y="158415"/>
                    <a:pt x="39440" y="178792"/>
                    <a:pt x="39440" y="205085"/>
                  </a:cubicBezTo>
                  <a:lnTo>
                    <a:pt x="39440" y="236637"/>
                  </a:lnTo>
                  <a:cubicBezTo>
                    <a:pt x="39440" y="262930"/>
                    <a:pt x="39768" y="283307"/>
                    <a:pt x="40426" y="297768"/>
                  </a:cubicBezTo>
                  <a:cubicBezTo>
                    <a:pt x="41740" y="322089"/>
                    <a:pt x="44369" y="339836"/>
                    <a:pt x="48313" y="351011"/>
                  </a:cubicBezTo>
                  <a:cubicBezTo>
                    <a:pt x="56859" y="371388"/>
                    <a:pt x="70991" y="385520"/>
                    <a:pt x="90711" y="393408"/>
                  </a:cubicBezTo>
                  <a:cubicBezTo>
                    <a:pt x="101885" y="397352"/>
                    <a:pt x="119633" y="399982"/>
                    <a:pt x="143954" y="401296"/>
                  </a:cubicBezTo>
                  <a:cubicBezTo>
                    <a:pt x="158415" y="401954"/>
                    <a:pt x="178792" y="402282"/>
                    <a:pt x="205085" y="402282"/>
                  </a:cubicBezTo>
                  <a:lnTo>
                    <a:pt x="236637" y="402282"/>
                  </a:lnTo>
                  <a:cubicBezTo>
                    <a:pt x="263587" y="402282"/>
                    <a:pt x="283964" y="401954"/>
                    <a:pt x="297768" y="401296"/>
                  </a:cubicBezTo>
                  <a:cubicBezTo>
                    <a:pt x="322746" y="399982"/>
                    <a:pt x="340494" y="397352"/>
                    <a:pt x="351011" y="393408"/>
                  </a:cubicBezTo>
                  <a:cubicBezTo>
                    <a:pt x="371388" y="384863"/>
                    <a:pt x="385521" y="370731"/>
                    <a:pt x="393409" y="351011"/>
                  </a:cubicBezTo>
                  <a:cubicBezTo>
                    <a:pt x="397353" y="339836"/>
                    <a:pt x="399982" y="322089"/>
                    <a:pt x="401297" y="297768"/>
                  </a:cubicBezTo>
                  <a:cubicBezTo>
                    <a:pt x="401954" y="283307"/>
                    <a:pt x="402283" y="262930"/>
                    <a:pt x="402283" y="236637"/>
                  </a:cubicBezTo>
                  <a:lnTo>
                    <a:pt x="402283" y="205085"/>
                  </a:lnTo>
                  <a:cubicBezTo>
                    <a:pt x="402283" y="178135"/>
                    <a:pt x="401954" y="157758"/>
                    <a:pt x="401297" y="143954"/>
                  </a:cubicBezTo>
                  <a:cubicBezTo>
                    <a:pt x="399982" y="118976"/>
                    <a:pt x="397353" y="101228"/>
                    <a:pt x="393409" y="90711"/>
                  </a:cubicBezTo>
                  <a:cubicBezTo>
                    <a:pt x="385521" y="70333"/>
                    <a:pt x="371388" y="56201"/>
                    <a:pt x="351011" y="48313"/>
                  </a:cubicBezTo>
                  <a:cubicBezTo>
                    <a:pt x="340494" y="44369"/>
                    <a:pt x="322746" y="41740"/>
                    <a:pt x="297768" y="40425"/>
                  </a:cubicBezTo>
                  <a:cubicBezTo>
                    <a:pt x="283307" y="39768"/>
                    <a:pt x="262930" y="39439"/>
                    <a:pt x="236637" y="39439"/>
                  </a:cubicBezTo>
                  <a:close/>
                  <a:moveTo>
                    <a:pt x="220861" y="0"/>
                  </a:moveTo>
                  <a:cubicBezTo>
                    <a:pt x="263587" y="0"/>
                    <a:pt x="294317" y="493"/>
                    <a:pt x="313051" y="1479"/>
                  </a:cubicBezTo>
                  <a:cubicBezTo>
                    <a:pt x="331785" y="2465"/>
                    <a:pt x="348053" y="5258"/>
                    <a:pt x="361857" y="9860"/>
                  </a:cubicBezTo>
                  <a:cubicBezTo>
                    <a:pt x="378290" y="15776"/>
                    <a:pt x="392587" y="24814"/>
                    <a:pt x="404748" y="36974"/>
                  </a:cubicBezTo>
                  <a:cubicBezTo>
                    <a:pt x="416908" y="49135"/>
                    <a:pt x="425946" y="63432"/>
                    <a:pt x="431862" y="79865"/>
                  </a:cubicBezTo>
                  <a:cubicBezTo>
                    <a:pt x="436463" y="93669"/>
                    <a:pt x="439421" y="110102"/>
                    <a:pt x="440736" y="129164"/>
                  </a:cubicBezTo>
                  <a:cubicBezTo>
                    <a:pt x="441393" y="147569"/>
                    <a:pt x="441722" y="178135"/>
                    <a:pt x="441722" y="220861"/>
                  </a:cubicBezTo>
                  <a:cubicBezTo>
                    <a:pt x="441722" y="263587"/>
                    <a:pt x="441229" y="294317"/>
                    <a:pt x="440243" y="313050"/>
                  </a:cubicBezTo>
                  <a:cubicBezTo>
                    <a:pt x="439257" y="331784"/>
                    <a:pt x="436463" y="348053"/>
                    <a:pt x="431862" y="361857"/>
                  </a:cubicBezTo>
                  <a:cubicBezTo>
                    <a:pt x="425946" y="378290"/>
                    <a:pt x="416908" y="392587"/>
                    <a:pt x="404748" y="404747"/>
                  </a:cubicBezTo>
                  <a:cubicBezTo>
                    <a:pt x="392587" y="416908"/>
                    <a:pt x="378290" y="425946"/>
                    <a:pt x="361857" y="431862"/>
                  </a:cubicBezTo>
                  <a:cubicBezTo>
                    <a:pt x="348053" y="436463"/>
                    <a:pt x="331785" y="439257"/>
                    <a:pt x="313051" y="440243"/>
                  </a:cubicBezTo>
                  <a:cubicBezTo>
                    <a:pt x="294317" y="441229"/>
                    <a:pt x="263587" y="441722"/>
                    <a:pt x="220861" y="441722"/>
                  </a:cubicBezTo>
                  <a:cubicBezTo>
                    <a:pt x="178135" y="441722"/>
                    <a:pt x="147405" y="441229"/>
                    <a:pt x="128671" y="440243"/>
                  </a:cubicBezTo>
                  <a:cubicBezTo>
                    <a:pt x="109938" y="439257"/>
                    <a:pt x="93669" y="436134"/>
                    <a:pt x="79865" y="430876"/>
                  </a:cubicBezTo>
                  <a:cubicBezTo>
                    <a:pt x="63432" y="425617"/>
                    <a:pt x="49135" y="416908"/>
                    <a:pt x="36975" y="404747"/>
                  </a:cubicBezTo>
                  <a:cubicBezTo>
                    <a:pt x="24814" y="392587"/>
                    <a:pt x="15776" y="378290"/>
                    <a:pt x="9860" y="361857"/>
                  </a:cubicBezTo>
                  <a:cubicBezTo>
                    <a:pt x="5259" y="348053"/>
                    <a:pt x="2465" y="331784"/>
                    <a:pt x="1479" y="313050"/>
                  </a:cubicBezTo>
                  <a:cubicBezTo>
                    <a:pt x="493" y="294317"/>
                    <a:pt x="0" y="263587"/>
                    <a:pt x="0" y="220861"/>
                  </a:cubicBezTo>
                  <a:cubicBezTo>
                    <a:pt x="0" y="178135"/>
                    <a:pt x="493" y="147405"/>
                    <a:pt x="1479" y="128671"/>
                  </a:cubicBezTo>
                  <a:cubicBezTo>
                    <a:pt x="2465" y="109937"/>
                    <a:pt x="5259" y="93669"/>
                    <a:pt x="9860" y="79865"/>
                  </a:cubicBezTo>
                  <a:cubicBezTo>
                    <a:pt x="15776" y="63432"/>
                    <a:pt x="24814" y="49135"/>
                    <a:pt x="36975" y="36974"/>
                  </a:cubicBezTo>
                  <a:cubicBezTo>
                    <a:pt x="49135" y="24814"/>
                    <a:pt x="63432" y="15776"/>
                    <a:pt x="79865" y="9860"/>
                  </a:cubicBezTo>
                  <a:cubicBezTo>
                    <a:pt x="93669" y="5258"/>
                    <a:pt x="109938" y="2465"/>
                    <a:pt x="128671" y="1479"/>
                  </a:cubicBezTo>
                  <a:cubicBezTo>
                    <a:pt x="147405" y="493"/>
                    <a:pt x="178135" y="0"/>
                    <a:pt x="22086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13"/>
            </a:p>
          </p:txBody>
        </p:sp>
        <p:sp>
          <p:nvSpPr>
            <p:cNvPr id="196" name="Freeform: Shape 99">
              <a:extLst>
                <a:ext uri="{FF2B5EF4-FFF2-40B4-BE49-F238E27FC236}">
                  <a16:creationId xmlns:a16="http://schemas.microsoft.com/office/drawing/2014/main" id="{2444F2AB-C7A3-4594-AFF8-1F9679C63B5E}"/>
                </a:ext>
              </a:extLst>
            </p:cNvPr>
            <p:cNvSpPr/>
            <p:nvPr/>
          </p:nvSpPr>
          <p:spPr>
            <a:xfrm>
              <a:off x="3999828" y="4816467"/>
              <a:ext cx="671732" cy="690386"/>
            </a:xfrm>
            <a:custGeom>
              <a:avLst/>
              <a:gdLst>
                <a:gd name="connsiteX0" fmla="*/ 454862 w 671732"/>
                <a:gd name="connsiteY0" fmla="*/ 0 h 690386"/>
                <a:gd name="connsiteX1" fmla="*/ 671732 w 671732"/>
                <a:gd name="connsiteY1" fmla="*/ 158890 h 690386"/>
                <a:gd name="connsiteX2" fmla="*/ 671731 w 671732"/>
                <a:gd name="connsiteY2" fmla="*/ 537982 h 690386"/>
                <a:gd name="connsiteX3" fmla="*/ 519328 w 671732"/>
                <a:gd name="connsiteY3" fmla="*/ 690386 h 690386"/>
                <a:gd name="connsiteX4" fmla="*/ 280634 w 671732"/>
                <a:gd name="connsiteY4" fmla="*/ 690386 h 690386"/>
                <a:gd name="connsiteX5" fmla="*/ 0 w 671732"/>
                <a:gd name="connsiteY5" fmla="*/ 484779 h 690386"/>
                <a:gd name="connsiteX6" fmla="*/ 32379 w 671732"/>
                <a:gd name="connsiteY6" fmla="*/ 504505 h 690386"/>
                <a:gd name="connsiteX7" fmla="*/ 95431 w 671732"/>
                <a:gd name="connsiteY7" fmla="*/ 516606 h 690386"/>
                <a:gd name="connsiteX8" fmla="*/ 214532 w 671732"/>
                <a:gd name="connsiteY8" fmla="*/ 518516 h 690386"/>
                <a:gd name="connsiteX9" fmla="*/ 333632 w 671732"/>
                <a:gd name="connsiteY9" fmla="*/ 516606 h 690386"/>
                <a:gd name="connsiteX10" fmla="*/ 396685 w 671732"/>
                <a:gd name="connsiteY10" fmla="*/ 505779 h 690386"/>
                <a:gd name="connsiteX11" fmla="*/ 452095 w 671732"/>
                <a:gd name="connsiteY11" fmla="*/ 470749 h 690386"/>
                <a:gd name="connsiteX12" fmla="*/ 487124 w 671732"/>
                <a:gd name="connsiteY12" fmla="*/ 415340 h 690386"/>
                <a:gd name="connsiteX13" fmla="*/ 497951 w 671732"/>
                <a:gd name="connsiteY13" fmla="*/ 352286 h 690386"/>
                <a:gd name="connsiteX14" fmla="*/ 499862 w 671732"/>
                <a:gd name="connsiteY14" fmla="*/ 233187 h 690386"/>
                <a:gd name="connsiteX15" fmla="*/ 498588 w 671732"/>
                <a:gd name="connsiteY15" fmla="*/ 114723 h 690386"/>
                <a:gd name="connsiteX16" fmla="*/ 487124 w 671732"/>
                <a:gd name="connsiteY16" fmla="*/ 51034 h 690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71732" h="690386">
                  <a:moveTo>
                    <a:pt x="454862" y="0"/>
                  </a:moveTo>
                  <a:lnTo>
                    <a:pt x="671732" y="158890"/>
                  </a:lnTo>
                  <a:lnTo>
                    <a:pt x="671731" y="537982"/>
                  </a:lnTo>
                  <a:cubicBezTo>
                    <a:pt x="671731" y="622153"/>
                    <a:pt x="603498" y="690386"/>
                    <a:pt x="519328" y="690386"/>
                  </a:cubicBezTo>
                  <a:lnTo>
                    <a:pt x="280634" y="690386"/>
                  </a:lnTo>
                  <a:lnTo>
                    <a:pt x="0" y="484779"/>
                  </a:lnTo>
                  <a:lnTo>
                    <a:pt x="32379" y="504505"/>
                  </a:lnTo>
                  <a:cubicBezTo>
                    <a:pt x="50212" y="511298"/>
                    <a:pt x="71230" y="515333"/>
                    <a:pt x="95431" y="516606"/>
                  </a:cubicBezTo>
                  <a:cubicBezTo>
                    <a:pt x="119634" y="517880"/>
                    <a:pt x="159334" y="518517"/>
                    <a:pt x="214532" y="518516"/>
                  </a:cubicBezTo>
                  <a:cubicBezTo>
                    <a:pt x="269729" y="518517"/>
                    <a:pt x="309430" y="517880"/>
                    <a:pt x="333632" y="516606"/>
                  </a:cubicBezTo>
                  <a:cubicBezTo>
                    <a:pt x="357835" y="515333"/>
                    <a:pt x="378851" y="511723"/>
                    <a:pt x="396685" y="505779"/>
                  </a:cubicBezTo>
                  <a:cubicBezTo>
                    <a:pt x="417914" y="498136"/>
                    <a:pt x="436385" y="486460"/>
                    <a:pt x="452095" y="470749"/>
                  </a:cubicBezTo>
                  <a:cubicBezTo>
                    <a:pt x="467805" y="455040"/>
                    <a:pt x="479481" y="436569"/>
                    <a:pt x="487124" y="415340"/>
                  </a:cubicBezTo>
                  <a:cubicBezTo>
                    <a:pt x="493068" y="397506"/>
                    <a:pt x="496678" y="376488"/>
                    <a:pt x="497951" y="352286"/>
                  </a:cubicBezTo>
                  <a:cubicBezTo>
                    <a:pt x="499225" y="328085"/>
                    <a:pt x="499862" y="288384"/>
                    <a:pt x="499862" y="233187"/>
                  </a:cubicBezTo>
                  <a:cubicBezTo>
                    <a:pt x="499862" y="177989"/>
                    <a:pt x="499437" y="138501"/>
                    <a:pt x="498588" y="114723"/>
                  </a:cubicBezTo>
                  <a:cubicBezTo>
                    <a:pt x="496890" y="90097"/>
                    <a:pt x="493068" y="68867"/>
                    <a:pt x="487124" y="51034"/>
                  </a:cubicBezTo>
                  <a:close/>
                </a:path>
              </a:pathLst>
            </a:cu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</p:grpSp>
      <p:grpSp>
        <p:nvGrpSpPr>
          <p:cNvPr id="197" name="Group 104">
            <a:extLst>
              <a:ext uri="{FF2B5EF4-FFF2-40B4-BE49-F238E27FC236}">
                <a16:creationId xmlns:a16="http://schemas.microsoft.com/office/drawing/2014/main" id="{68E19496-243D-470A-A93E-0FFD1302AD0F}"/>
              </a:ext>
            </a:extLst>
          </p:cNvPr>
          <p:cNvGrpSpPr/>
          <p:nvPr/>
        </p:nvGrpSpPr>
        <p:grpSpPr>
          <a:xfrm>
            <a:off x="5192606" y="4392990"/>
            <a:ext cx="685827" cy="645184"/>
            <a:chOff x="7113666" y="4592452"/>
            <a:chExt cx="914400" cy="914400"/>
          </a:xfrm>
        </p:grpSpPr>
        <p:sp>
          <p:nvSpPr>
            <p:cNvPr id="198" name="Rectangle: Rounded Corners 105">
              <a:extLst>
                <a:ext uri="{FF2B5EF4-FFF2-40B4-BE49-F238E27FC236}">
                  <a16:creationId xmlns:a16="http://schemas.microsoft.com/office/drawing/2014/main" id="{16252643-CC4B-478B-BC84-832197DBFC08}"/>
                </a:ext>
              </a:extLst>
            </p:cNvPr>
            <p:cNvSpPr/>
            <p:nvPr/>
          </p:nvSpPr>
          <p:spPr>
            <a:xfrm>
              <a:off x="7113666" y="4592452"/>
              <a:ext cx="914400" cy="914400"/>
            </a:xfrm>
            <a:prstGeom prst="roundRect">
              <a:avLst/>
            </a:prstGeom>
            <a:solidFill>
              <a:srgbClr val="3A579D"/>
            </a:solidFill>
            <a:ln>
              <a:noFill/>
            </a:ln>
            <a:effectLst>
              <a:outerShdw blurRad="889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99" name="Freeform 310">
              <a:extLst>
                <a:ext uri="{FF2B5EF4-FFF2-40B4-BE49-F238E27FC236}">
                  <a16:creationId xmlns:a16="http://schemas.microsoft.com/office/drawing/2014/main" id="{8B5EABFE-0073-4BCF-BBBE-C37D114970E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423803" y="4768055"/>
              <a:ext cx="294125" cy="566928"/>
            </a:xfrm>
            <a:custGeom>
              <a:avLst/>
              <a:gdLst/>
              <a:ahLst/>
              <a:cxnLst/>
              <a:rect l="l" t="t" r="r" b="b"/>
              <a:pathLst>
                <a:path w="243398" h="468766">
                  <a:moveTo>
                    <a:pt x="179168" y="0"/>
                  </a:moveTo>
                  <a:cubicBezTo>
                    <a:pt x="206776" y="0"/>
                    <a:pt x="228186" y="1127"/>
                    <a:pt x="243398" y="3381"/>
                  </a:cubicBezTo>
                  <a:lnTo>
                    <a:pt x="243398" y="77752"/>
                  </a:lnTo>
                  <a:lnTo>
                    <a:pt x="199169" y="77752"/>
                  </a:lnTo>
                  <a:cubicBezTo>
                    <a:pt x="183018" y="77752"/>
                    <a:pt x="172125" y="81133"/>
                    <a:pt x="166491" y="87894"/>
                  </a:cubicBezTo>
                  <a:cubicBezTo>
                    <a:pt x="160857" y="94655"/>
                    <a:pt x="158040" y="104796"/>
                    <a:pt x="158040" y="118318"/>
                  </a:cubicBezTo>
                  <a:lnTo>
                    <a:pt x="158040" y="171562"/>
                  </a:lnTo>
                  <a:lnTo>
                    <a:pt x="240581" y="171562"/>
                  </a:lnTo>
                  <a:lnTo>
                    <a:pt x="229594" y="254948"/>
                  </a:lnTo>
                  <a:lnTo>
                    <a:pt x="158040" y="254948"/>
                  </a:lnTo>
                  <a:lnTo>
                    <a:pt x="158040" y="468766"/>
                  </a:lnTo>
                  <a:lnTo>
                    <a:pt x="71836" y="468766"/>
                  </a:lnTo>
                  <a:lnTo>
                    <a:pt x="71836" y="254948"/>
                  </a:lnTo>
                  <a:lnTo>
                    <a:pt x="0" y="254948"/>
                  </a:lnTo>
                  <a:lnTo>
                    <a:pt x="0" y="171562"/>
                  </a:lnTo>
                  <a:lnTo>
                    <a:pt x="71836" y="171562"/>
                  </a:lnTo>
                  <a:lnTo>
                    <a:pt x="71836" y="110149"/>
                  </a:lnTo>
                  <a:cubicBezTo>
                    <a:pt x="71836" y="75217"/>
                    <a:pt x="81602" y="48126"/>
                    <a:pt x="101134" y="28875"/>
                  </a:cubicBezTo>
                  <a:cubicBezTo>
                    <a:pt x="120667" y="9625"/>
                    <a:pt x="146677" y="0"/>
                    <a:pt x="17916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13"/>
            </a:p>
          </p:txBody>
        </p:sp>
        <p:sp>
          <p:nvSpPr>
            <p:cNvPr id="200" name="Freeform: Shape 107">
              <a:extLst>
                <a:ext uri="{FF2B5EF4-FFF2-40B4-BE49-F238E27FC236}">
                  <a16:creationId xmlns:a16="http://schemas.microsoft.com/office/drawing/2014/main" id="{D25D4919-9464-4613-8A37-080C55A6C9DD}"/>
                </a:ext>
              </a:extLst>
            </p:cNvPr>
            <p:cNvSpPr/>
            <p:nvPr/>
          </p:nvSpPr>
          <p:spPr>
            <a:xfrm>
              <a:off x="7429214" y="4773557"/>
              <a:ext cx="598852" cy="733295"/>
            </a:xfrm>
            <a:custGeom>
              <a:avLst/>
              <a:gdLst>
                <a:gd name="connsiteX0" fmla="*/ 0 w 598852"/>
                <a:gd name="connsiteY0" fmla="*/ 302834 h 733295"/>
                <a:gd name="connsiteX1" fmla="*/ 81397 w 598852"/>
                <a:gd name="connsiteY1" fmla="*/ 302834 h 733295"/>
                <a:gd name="connsiteX2" fmla="*/ 81397 w 598852"/>
                <a:gd name="connsiteY2" fmla="*/ 362469 h 733295"/>
                <a:gd name="connsiteX3" fmla="*/ 288714 w 598852"/>
                <a:gd name="connsiteY3" fmla="*/ 0 h 733295"/>
                <a:gd name="connsiteX4" fmla="*/ 598852 w 598852"/>
                <a:gd name="connsiteY4" fmla="*/ 227223 h 733295"/>
                <a:gd name="connsiteX5" fmla="*/ 598852 w 598852"/>
                <a:gd name="connsiteY5" fmla="*/ 580892 h 733295"/>
                <a:gd name="connsiteX6" fmla="*/ 446449 w 598852"/>
                <a:gd name="connsiteY6" fmla="*/ 733295 h 733295"/>
                <a:gd name="connsiteX7" fmla="*/ 325191 w 598852"/>
                <a:gd name="connsiteY7" fmla="*/ 733295 h 733295"/>
                <a:gd name="connsiteX8" fmla="*/ 90606 w 598852"/>
                <a:gd name="connsiteY8" fmla="*/ 561426 h 733295"/>
                <a:gd name="connsiteX9" fmla="*/ 185566 w 598852"/>
                <a:gd name="connsiteY9" fmla="*/ 561426 h 733295"/>
                <a:gd name="connsiteX10" fmla="*/ 185567 w 598852"/>
                <a:gd name="connsiteY10" fmla="*/ 302834 h 733295"/>
                <a:gd name="connsiteX11" fmla="*/ 272033 w 598852"/>
                <a:gd name="connsiteY11" fmla="*/ 302833 h 733295"/>
                <a:gd name="connsiteX12" fmla="*/ 285310 w 598852"/>
                <a:gd name="connsiteY12" fmla="*/ 201985 h 733295"/>
                <a:gd name="connsiteX13" fmla="*/ 185567 w 598852"/>
                <a:gd name="connsiteY13" fmla="*/ 201986 h 733295"/>
                <a:gd name="connsiteX14" fmla="*/ 185566 w 598852"/>
                <a:gd name="connsiteY14" fmla="*/ 137593 h 733295"/>
                <a:gd name="connsiteX15" fmla="*/ 195779 w 598852"/>
                <a:gd name="connsiteY15" fmla="*/ 100798 h 733295"/>
                <a:gd name="connsiteX16" fmla="*/ 235266 w 598852"/>
                <a:gd name="connsiteY16" fmla="*/ 88532 h 733295"/>
                <a:gd name="connsiteX17" fmla="*/ 288714 w 598852"/>
                <a:gd name="connsiteY17" fmla="*/ 88532 h 733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98852" h="733295">
                  <a:moveTo>
                    <a:pt x="0" y="302834"/>
                  </a:moveTo>
                  <a:lnTo>
                    <a:pt x="81397" y="302834"/>
                  </a:lnTo>
                  <a:lnTo>
                    <a:pt x="81397" y="362469"/>
                  </a:lnTo>
                  <a:close/>
                  <a:moveTo>
                    <a:pt x="288714" y="0"/>
                  </a:moveTo>
                  <a:lnTo>
                    <a:pt x="598852" y="227223"/>
                  </a:lnTo>
                  <a:lnTo>
                    <a:pt x="598852" y="580892"/>
                  </a:lnTo>
                  <a:cubicBezTo>
                    <a:pt x="598852" y="665062"/>
                    <a:pt x="530618" y="733295"/>
                    <a:pt x="446449" y="733295"/>
                  </a:cubicBezTo>
                  <a:lnTo>
                    <a:pt x="325191" y="733295"/>
                  </a:lnTo>
                  <a:lnTo>
                    <a:pt x="90606" y="561426"/>
                  </a:lnTo>
                  <a:lnTo>
                    <a:pt x="185566" y="561426"/>
                  </a:lnTo>
                  <a:lnTo>
                    <a:pt x="185567" y="302834"/>
                  </a:lnTo>
                  <a:lnTo>
                    <a:pt x="272033" y="302833"/>
                  </a:lnTo>
                  <a:lnTo>
                    <a:pt x="285310" y="201985"/>
                  </a:lnTo>
                  <a:lnTo>
                    <a:pt x="185567" y="201986"/>
                  </a:lnTo>
                  <a:lnTo>
                    <a:pt x="185566" y="137593"/>
                  </a:lnTo>
                  <a:cubicBezTo>
                    <a:pt x="185567" y="121239"/>
                    <a:pt x="188971" y="108974"/>
                    <a:pt x="195779" y="100798"/>
                  </a:cubicBezTo>
                  <a:cubicBezTo>
                    <a:pt x="202587" y="92621"/>
                    <a:pt x="215750" y="88532"/>
                    <a:pt x="235266" y="88532"/>
                  </a:cubicBezTo>
                  <a:lnTo>
                    <a:pt x="288714" y="88532"/>
                  </a:lnTo>
                  <a:close/>
                </a:path>
              </a:pathLst>
            </a:cu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1907996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251520" y="339502"/>
            <a:ext cx="8208912" cy="432000"/>
          </a:xfrm>
        </p:spPr>
        <p:txBody>
          <a:bodyPr/>
          <a:lstStyle/>
          <a:p>
            <a:r>
              <a:rPr lang="it-CH" sz="3200" dirty="0"/>
              <a:t>Novità 2022: la Città entra nel </a:t>
            </a:r>
            <a:r>
              <a:rPr lang="it-CH" sz="3200" dirty="0" err="1"/>
              <a:t>metaverso</a:t>
            </a:r>
            <a:endParaRPr lang="it-CH" sz="3200" dirty="0"/>
          </a:p>
        </p:txBody>
      </p:sp>
      <p:sp>
        <p:nvSpPr>
          <p:cNvPr id="16" name="AutoShape 3">
            <a:extLst>
              <a:ext uri="{FF2B5EF4-FFF2-40B4-BE49-F238E27FC236}">
                <a16:creationId xmlns:a16="http://schemas.microsoft.com/office/drawing/2014/main" id="{3AA8B44A-8F95-476E-AA90-B4B47D843132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6629615" y="1956466"/>
            <a:ext cx="111442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Logo Ated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993" y="3917644"/>
            <a:ext cx="1638741" cy="884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sellaDiTesto 4"/>
          <p:cNvSpPr txBox="1"/>
          <p:nvPr/>
        </p:nvSpPr>
        <p:spPr bwMode="auto">
          <a:xfrm>
            <a:off x="5566647" y="915566"/>
            <a:ext cx="3240360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eaLnBrk="1" hangingPunct="1"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</a:pPr>
            <a:r>
              <a:rPr lang="it-CH" sz="2400" b="1" dirty="0">
                <a:solidFill>
                  <a:srgbClr val="660033"/>
                </a:solidFill>
                <a:latin typeface="+mn-lt"/>
              </a:rPr>
              <a:t>Un padiglione con 25 Stand</a:t>
            </a:r>
          </a:p>
          <a:p>
            <a:pPr marL="342900" indent="-342900" eaLnBrk="1" hangingPunct="1"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</a:pPr>
            <a:endParaRPr lang="it-CH" sz="1600" b="1" dirty="0">
              <a:solidFill>
                <a:srgbClr val="660033"/>
              </a:solidFill>
              <a:latin typeface="+mn-lt"/>
            </a:endParaRPr>
          </a:p>
          <a:p>
            <a:pPr marL="342900" indent="-342900" eaLnBrk="1" hangingPunct="1"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</a:pPr>
            <a:r>
              <a:rPr lang="it-CH" sz="2400" b="1" dirty="0">
                <a:solidFill>
                  <a:srgbClr val="660033"/>
                </a:solidFill>
                <a:latin typeface="+mn-lt"/>
              </a:rPr>
              <a:t>Opuscoli, video e link</a:t>
            </a:r>
          </a:p>
          <a:p>
            <a:pPr marL="342900" indent="-342900" eaLnBrk="1" hangingPunct="1"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</a:pPr>
            <a:endParaRPr lang="it-CH" sz="1600" b="1" dirty="0">
              <a:solidFill>
                <a:srgbClr val="660033"/>
              </a:solidFill>
              <a:latin typeface="+mn-lt"/>
            </a:endParaRPr>
          </a:p>
          <a:p>
            <a:pPr marL="342900" indent="-342900" eaLnBrk="1" hangingPunct="1"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</a:pPr>
            <a:r>
              <a:rPr lang="it-CH" sz="2400" b="1" dirty="0">
                <a:solidFill>
                  <a:srgbClr val="660033"/>
                </a:solidFill>
                <a:latin typeface="+mn-lt"/>
              </a:rPr>
              <a:t>Settori e professioni</a:t>
            </a:r>
          </a:p>
          <a:p>
            <a:pPr marL="342900" indent="-342900" eaLnBrk="1" hangingPunct="1"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</a:pPr>
            <a:endParaRPr lang="it-CH" sz="1600" b="1" dirty="0">
              <a:solidFill>
                <a:srgbClr val="660033"/>
              </a:solidFill>
              <a:latin typeface="+mn-lt"/>
            </a:endParaRPr>
          </a:p>
          <a:p>
            <a:pPr marL="342900" indent="-342900" eaLnBrk="1" hangingPunct="1"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</a:pPr>
            <a:r>
              <a:rPr lang="it-CH" sz="2400" b="1" dirty="0">
                <a:solidFill>
                  <a:srgbClr val="660033"/>
                </a:solidFill>
                <a:latin typeface="+mn-lt"/>
              </a:rPr>
              <a:t>Formazione di base, superiore e continua</a:t>
            </a:r>
            <a:endParaRPr lang="it-CH" b="1" dirty="0">
              <a:latin typeface="+mn-lt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1079075"/>
            <a:ext cx="4822354" cy="2712955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99F21A34-AD43-4896-AFA3-3D289732EA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1720" y="3939902"/>
            <a:ext cx="884921" cy="884921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9AEAE0C3-CF98-4A94-9EF2-718E851DBD6C}"/>
              </a:ext>
            </a:extLst>
          </p:cNvPr>
          <p:cNvSpPr txBox="1"/>
          <p:nvPr/>
        </p:nvSpPr>
        <p:spPr bwMode="auto">
          <a:xfrm>
            <a:off x="2931890" y="4227934"/>
            <a:ext cx="457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it-CH" b="1" i="0" dirty="0">
                <a:solidFill>
                  <a:srgbClr val="000000"/>
                </a:solidFill>
                <a:effectLst/>
                <a:latin typeface="Montserrat" panose="00000500000000000000" pitchFamily="2" charset="0"/>
              </a:rPr>
              <a:t>Swiss Virtual Expo</a:t>
            </a:r>
          </a:p>
        </p:txBody>
      </p:sp>
    </p:spTree>
    <p:extLst>
      <p:ext uri="{BB962C8B-B14F-4D97-AF65-F5344CB8AC3E}">
        <p14:creationId xmlns:p14="http://schemas.microsoft.com/office/powerpoint/2010/main" val="2248671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635540" y="285573"/>
            <a:ext cx="8208912" cy="432000"/>
          </a:xfrm>
        </p:spPr>
        <p:txBody>
          <a:bodyPr wrap="square" anchor="t">
            <a:noAutofit/>
          </a:bodyPr>
          <a:lstStyle/>
          <a:p>
            <a:r>
              <a:rPr lang="it-CH" sz="3200" dirty="0"/>
              <a:t>La Città: un spazio aperto a tutte/i</a:t>
            </a:r>
          </a:p>
        </p:txBody>
      </p:sp>
      <p:graphicFrame>
        <p:nvGraphicFramePr>
          <p:cNvPr id="18" name="Chart 76">
            <a:extLst>
              <a:ext uri="{FF2B5EF4-FFF2-40B4-BE49-F238E27FC236}">
                <a16:creationId xmlns:a16="http://schemas.microsoft.com/office/drawing/2014/main" id="{0F1831B0-456F-43C4-BA86-12F1E992FA11}"/>
              </a:ext>
            </a:extLst>
          </p:cNvPr>
          <p:cNvGraphicFramePr/>
          <p:nvPr/>
        </p:nvGraphicFramePr>
        <p:xfrm>
          <a:off x="3378545" y="3551086"/>
          <a:ext cx="1580970" cy="14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3" name="Chart 76">
            <a:extLst>
              <a:ext uri="{FF2B5EF4-FFF2-40B4-BE49-F238E27FC236}">
                <a16:creationId xmlns:a16="http://schemas.microsoft.com/office/drawing/2014/main" id="{8C77EE64-34E9-43BC-9B33-312FAF29CA7C}"/>
              </a:ext>
            </a:extLst>
          </p:cNvPr>
          <p:cNvGraphicFramePr/>
          <p:nvPr/>
        </p:nvGraphicFramePr>
        <p:xfrm>
          <a:off x="8042203" y="3745385"/>
          <a:ext cx="1547346" cy="14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4" name="Grafico 23"/>
          <p:cNvGraphicFramePr>
            <a:graphicFrameLocks/>
          </p:cNvGraphicFramePr>
          <p:nvPr/>
        </p:nvGraphicFramePr>
        <p:xfrm>
          <a:off x="3664635" y="82264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5" name="Freeform: Shape 46">
            <a:extLst>
              <a:ext uri="{FF2B5EF4-FFF2-40B4-BE49-F238E27FC236}">
                <a16:creationId xmlns:a16="http://schemas.microsoft.com/office/drawing/2014/main" id="{9B2FE762-0160-42E2-9F50-31CE52E210EC}"/>
              </a:ext>
            </a:extLst>
          </p:cNvPr>
          <p:cNvSpPr/>
          <p:nvPr/>
        </p:nvSpPr>
        <p:spPr>
          <a:xfrm>
            <a:off x="5331719" y="3601788"/>
            <a:ext cx="1427860" cy="1132168"/>
          </a:xfrm>
          <a:custGeom>
            <a:avLst/>
            <a:gdLst>
              <a:gd name="connsiteX0" fmla="*/ 1903813 w 1903813"/>
              <a:gd name="connsiteY0" fmla="*/ 667 h 1509557"/>
              <a:gd name="connsiteX1" fmla="*/ 1226373 w 1903813"/>
              <a:gd name="connsiteY1" fmla="*/ 1056897 h 1509557"/>
              <a:gd name="connsiteX2" fmla="*/ 0 w 1903813"/>
              <a:gd name="connsiteY2" fmla="*/ 1509557 h 1509557"/>
              <a:gd name="connsiteX3" fmla="*/ 0 w 1903813"/>
              <a:gd name="connsiteY3" fmla="*/ 1435711 h 1509557"/>
              <a:gd name="connsiteX4" fmla="*/ 83468 w 1903813"/>
              <a:gd name="connsiteY4" fmla="*/ 1462983 h 1509557"/>
              <a:gd name="connsiteX5" fmla="*/ 190999 w 1903813"/>
              <a:gd name="connsiteY5" fmla="*/ 1414871 h 1509557"/>
              <a:gd name="connsiteX6" fmla="*/ 226342 w 1903813"/>
              <a:gd name="connsiteY6" fmla="*/ 1302493 h 1509557"/>
              <a:gd name="connsiteX7" fmla="*/ 109117 w 1903813"/>
              <a:gd name="connsiteY7" fmla="*/ 1177248 h 1509557"/>
              <a:gd name="connsiteX8" fmla="*/ 85055 w 1903813"/>
              <a:gd name="connsiteY8" fmla="*/ 1175709 h 1509557"/>
              <a:gd name="connsiteX9" fmla="*/ 1587 w 1903813"/>
              <a:gd name="connsiteY9" fmla="*/ 1202982 h 1509557"/>
              <a:gd name="connsiteX10" fmla="*/ 1587 w 1903813"/>
              <a:gd name="connsiteY10" fmla="*/ 241438 h 1509557"/>
              <a:gd name="connsiteX11" fmla="*/ 14455 w 1903813"/>
              <a:gd name="connsiteY11" fmla="*/ 241438 h 1509557"/>
              <a:gd name="connsiteX12" fmla="*/ 38517 w 1903813"/>
              <a:gd name="connsiteY12" fmla="*/ 241438 h 1509557"/>
              <a:gd name="connsiteX13" fmla="*/ 83468 w 1903813"/>
              <a:gd name="connsiteY13" fmla="*/ 241438 h 1509557"/>
              <a:gd name="connsiteX14" fmla="*/ 141288 w 1903813"/>
              <a:gd name="connsiteY14" fmla="*/ 241438 h 1509557"/>
              <a:gd name="connsiteX15" fmla="*/ 213474 w 1903813"/>
              <a:gd name="connsiteY15" fmla="*/ 239830 h 1509557"/>
              <a:gd name="connsiteX16" fmla="*/ 263273 w 1903813"/>
              <a:gd name="connsiteY16" fmla="*/ 238221 h 1509557"/>
              <a:gd name="connsiteX17" fmla="*/ 341893 w 1903813"/>
              <a:gd name="connsiteY17" fmla="*/ 235004 h 1509557"/>
              <a:gd name="connsiteX18" fmla="*/ 385258 w 1903813"/>
              <a:gd name="connsiteY18" fmla="*/ 233396 h 1509557"/>
              <a:gd name="connsiteX19" fmla="*/ 467140 w 1903813"/>
              <a:gd name="connsiteY19" fmla="*/ 228571 h 1509557"/>
              <a:gd name="connsiteX20" fmla="*/ 507243 w 1903813"/>
              <a:gd name="connsiteY20" fmla="*/ 227032 h 1509557"/>
              <a:gd name="connsiteX21" fmla="*/ 589125 w 1903813"/>
              <a:gd name="connsiteY21" fmla="*/ 220599 h 1509557"/>
              <a:gd name="connsiteX22" fmla="*/ 629228 w 1903813"/>
              <a:gd name="connsiteY22" fmla="*/ 217382 h 1509557"/>
              <a:gd name="connsiteX23" fmla="*/ 711110 w 1903813"/>
              <a:gd name="connsiteY23" fmla="*/ 210948 h 1509557"/>
              <a:gd name="connsiteX24" fmla="*/ 751213 w 1903813"/>
              <a:gd name="connsiteY24" fmla="*/ 207732 h 1509557"/>
              <a:gd name="connsiteX25" fmla="*/ 833095 w 1903813"/>
              <a:gd name="connsiteY25" fmla="*/ 199690 h 1509557"/>
              <a:gd name="connsiteX26" fmla="*/ 873286 w 1903813"/>
              <a:gd name="connsiteY26" fmla="*/ 194864 h 1509557"/>
              <a:gd name="connsiteX27" fmla="*/ 951907 w 1903813"/>
              <a:gd name="connsiteY27" fmla="*/ 185284 h 1509557"/>
              <a:gd name="connsiteX28" fmla="*/ 995271 w 1903813"/>
              <a:gd name="connsiteY28" fmla="*/ 180459 h 1509557"/>
              <a:gd name="connsiteX29" fmla="*/ 1070719 w 1903813"/>
              <a:gd name="connsiteY29" fmla="*/ 170808 h 1509557"/>
              <a:gd name="connsiteX30" fmla="*/ 1115670 w 1903813"/>
              <a:gd name="connsiteY30" fmla="*/ 164375 h 1509557"/>
              <a:gd name="connsiteX31" fmla="*/ 1187856 w 1903813"/>
              <a:gd name="connsiteY31" fmla="*/ 153186 h 1509557"/>
              <a:gd name="connsiteX32" fmla="*/ 1236068 w 1903813"/>
              <a:gd name="connsiteY32" fmla="*/ 145144 h 1509557"/>
              <a:gd name="connsiteX33" fmla="*/ 1305082 w 1903813"/>
              <a:gd name="connsiteY33" fmla="*/ 133885 h 1509557"/>
              <a:gd name="connsiteX34" fmla="*/ 1356467 w 1903813"/>
              <a:gd name="connsiteY34" fmla="*/ 124235 h 1509557"/>
              <a:gd name="connsiteX35" fmla="*/ 1422219 w 1903813"/>
              <a:gd name="connsiteY35" fmla="*/ 111437 h 1509557"/>
              <a:gd name="connsiteX36" fmla="*/ 1476777 w 1903813"/>
              <a:gd name="connsiteY36" fmla="*/ 100178 h 1509557"/>
              <a:gd name="connsiteX37" fmla="*/ 1539445 w 1903813"/>
              <a:gd name="connsiteY37" fmla="*/ 87311 h 1509557"/>
              <a:gd name="connsiteX38" fmla="*/ 1595589 w 1903813"/>
              <a:gd name="connsiteY38" fmla="*/ 74514 h 1509557"/>
              <a:gd name="connsiteX39" fmla="*/ 1654995 w 1903813"/>
              <a:gd name="connsiteY39" fmla="*/ 61647 h 1509557"/>
              <a:gd name="connsiteX40" fmla="*/ 1714401 w 1903813"/>
              <a:gd name="connsiteY40" fmla="*/ 47241 h 1509557"/>
              <a:gd name="connsiteX41" fmla="*/ 1770546 w 1903813"/>
              <a:gd name="connsiteY41" fmla="*/ 32766 h 1509557"/>
              <a:gd name="connsiteX42" fmla="*/ 1829952 w 1903813"/>
              <a:gd name="connsiteY42" fmla="*/ 16682 h 1509557"/>
              <a:gd name="connsiteX43" fmla="*/ 1884511 w 1903813"/>
              <a:gd name="connsiteY43" fmla="*/ 2276 h 1509557"/>
              <a:gd name="connsiteX44" fmla="*/ 1903813 w 1903813"/>
              <a:gd name="connsiteY44" fmla="*/ 667 h 1509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903813" h="1509557">
                <a:moveTo>
                  <a:pt x="1903813" y="667"/>
                </a:moveTo>
                <a:cubicBezTo>
                  <a:pt x="1797870" y="413187"/>
                  <a:pt x="1558659" y="785637"/>
                  <a:pt x="1226373" y="1056897"/>
                </a:cubicBezTo>
                <a:cubicBezTo>
                  <a:pt x="879632" y="1339416"/>
                  <a:pt x="446250" y="1498298"/>
                  <a:pt x="0" y="1509557"/>
                </a:cubicBezTo>
                <a:lnTo>
                  <a:pt x="0" y="1435711"/>
                </a:lnTo>
                <a:cubicBezTo>
                  <a:pt x="24062" y="1453403"/>
                  <a:pt x="52972" y="1462983"/>
                  <a:pt x="83468" y="1462983"/>
                </a:cubicBezTo>
                <a:cubicBezTo>
                  <a:pt x="125246" y="1462983"/>
                  <a:pt x="163763" y="1445361"/>
                  <a:pt x="190999" y="1414871"/>
                </a:cubicBezTo>
                <a:cubicBezTo>
                  <a:pt x="218322" y="1384382"/>
                  <a:pt x="231190" y="1342633"/>
                  <a:pt x="226342" y="1302493"/>
                </a:cubicBezTo>
                <a:cubicBezTo>
                  <a:pt x="219908" y="1238297"/>
                  <a:pt x="171784" y="1188506"/>
                  <a:pt x="109117" y="1177248"/>
                </a:cubicBezTo>
                <a:cubicBezTo>
                  <a:pt x="101096" y="1175709"/>
                  <a:pt x="93076" y="1175709"/>
                  <a:pt x="85055" y="1175709"/>
                </a:cubicBezTo>
                <a:cubicBezTo>
                  <a:pt x="54559" y="1175709"/>
                  <a:pt x="25649" y="1185290"/>
                  <a:pt x="1587" y="1202982"/>
                </a:cubicBezTo>
                <a:lnTo>
                  <a:pt x="1587" y="241438"/>
                </a:lnTo>
                <a:cubicBezTo>
                  <a:pt x="4848" y="241438"/>
                  <a:pt x="9607" y="241438"/>
                  <a:pt x="14455" y="241438"/>
                </a:cubicBezTo>
                <a:cubicBezTo>
                  <a:pt x="22476" y="241438"/>
                  <a:pt x="30497" y="241438"/>
                  <a:pt x="38517" y="241438"/>
                </a:cubicBezTo>
                <a:cubicBezTo>
                  <a:pt x="52972" y="241438"/>
                  <a:pt x="69013" y="241438"/>
                  <a:pt x="83468" y="241438"/>
                </a:cubicBezTo>
                <a:cubicBezTo>
                  <a:pt x="102771" y="241438"/>
                  <a:pt x="121985" y="241438"/>
                  <a:pt x="141288" y="241438"/>
                </a:cubicBezTo>
                <a:cubicBezTo>
                  <a:pt x="165350" y="241438"/>
                  <a:pt x="189412" y="239830"/>
                  <a:pt x="213474" y="239830"/>
                </a:cubicBezTo>
                <a:cubicBezTo>
                  <a:pt x="231190" y="239830"/>
                  <a:pt x="247232" y="238221"/>
                  <a:pt x="263273" y="238221"/>
                </a:cubicBezTo>
                <a:cubicBezTo>
                  <a:pt x="290508" y="236613"/>
                  <a:pt x="316245" y="236613"/>
                  <a:pt x="341893" y="235004"/>
                </a:cubicBezTo>
                <a:cubicBezTo>
                  <a:pt x="356348" y="235004"/>
                  <a:pt x="370803" y="233396"/>
                  <a:pt x="385258" y="233396"/>
                </a:cubicBezTo>
                <a:cubicBezTo>
                  <a:pt x="412581" y="231788"/>
                  <a:pt x="439816" y="230179"/>
                  <a:pt x="467140" y="228571"/>
                </a:cubicBezTo>
                <a:cubicBezTo>
                  <a:pt x="480008" y="228571"/>
                  <a:pt x="494375" y="228571"/>
                  <a:pt x="507243" y="227032"/>
                </a:cubicBezTo>
                <a:cubicBezTo>
                  <a:pt x="534566" y="223816"/>
                  <a:pt x="561801" y="222207"/>
                  <a:pt x="589125" y="220599"/>
                </a:cubicBezTo>
                <a:cubicBezTo>
                  <a:pt x="603579" y="218990"/>
                  <a:pt x="616448" y="218990"/>
                  <a:pt x="629228" y="217382"/>
                </a:cubicBezTo>
                <a:cubicBezTo>
                  <a:pt x="656551" y="215774"/>
                  <a:pt x="683875" y="214165"/>
                  <a:pt x="711110" y="210948"/>
                </a:cubicBezTo>
                <a:cubicBezTo>
                  <a:pt x="725565" y="210948"/>
                  <a:pt x="738433" y="209340"/>
                  <a:pt x="751213" y="207732"/>
                </a:cubicBezTo>
                <a:cubicBezTo>
                  <a:pt x="778536" y="206123"/>
                  <a:pt x="805860" y="202906"/>
                  <a:pt x="833095" y="199690"/>
                </a:cubicBezTo>
                <a:cubicBezTo>
                  <a:pt x="845963" y="198081"/>
                  <a:pt x="860418" y="196473"/>
                  <a:pt x="873286" y="194864"/>
                </a:cubicBezTo>
                <a:cubicBezTo>
                  <a:pt x="898935" y="191717"/>
                  <a:pt x="926258" y="188501"/>
                  <a:pt x="951907" y="185284"/>
                </a:cubicBezTo>
                <a:cubicBezTo>
                  <a:pt x="966362" y="183675"/>
                  <a:pt x="980816" y="182067"/>
                  <a:pt x="995271" y="180459"/>
                </a:cubicBezTo>
                <a:cubicBezTo>
                  <a:pt x="1019333" y="177242"/>
                  <a:pt x="1044982" y="174025"/>
                  <a:pt x="1070719" y="170808"/>
                </a:cubicBezTo>
                <a:cubicBezTo>
                  <a:pt x="1085174" y="169200"/>
                  <a:pt x="1101215" y="165983"/>
                  <a:pt x="1115670" y="164375"/>
                </a:cubicBezTo>
                <a:cubicBezTo>
                  <a:pt x="1139732" y="161158"/>
                  <a:pt x="1163794" y="156403"/>
                  <a:pt x="1187856" y="153186"/>
                </a:cubicBezTo>
                <a:cubicBezTo>
                  <a:pt x="1203897" y="149969"/>
                  <a:pt x="1219939" y="148361"/>
                  <a:pt x="1236068" y="145144"/>
                </a:cubicBezTo>
                <a:cubicBezTo>
                  <a:pt x="1258544" y="141927"/>
                  <a:pt x="1282606" y="138710"/>
                  <a:pt x="1305082" y="133885"/>
                </a:cubicBezTo>
                <a:cubicBezTo>
                  <a:pt x="1322710" y="130668"/>
                  <a:pt x="1338751" y="127451"/>
                  <a:pt x="1356467" y="124235"/>
                </a:cubicBezTo>
                <a:cubicBezTo>
                  <a:pt x="1378943" y="119479"/>
                  <a:pt x="1399743" y="116262"/>
                  <a:pt x="1422219" y="111437"/>
                </a:cubicBezTo>
                <a:cubicBezTo>
                  <a:pt x="1441522" y="108220"/>
                  <a:pt x="1459149" y="103395"/>
                  <a:pt x="1476777" y="100178"/>
                </a:cubicBezTo>
                <a:cubicBezTo>
                  <a:pt x="1497666" y="95353"/>
                  <a:pt x="1518555" y="92136"/>
                  <a:pt x="1539445" y="87311"/>
                </a:cubicBezTo>
                <a:cubicBezTo>
                  <a:pt x="1557072" y="82556"/>
                  <a:pt x="1576375" y="79339"/>
                  <a:pt x="1595589" y="74514"/>
                </a:cubicBezTo>
                <a:cubicBezTo>
                  <a:pt x="1616478" y="71297"/>
                  <a:pt x="1635781" y="66472"/>
                  <a:pt x="1654995" y="61647"/>
                </a:cubicBezTo>
                <a:cubicBezTo>
                  <a:pt x="1675884" y="56822"/>
                  <a:pt x="1695099" y="51996"/>
                  <a:pt x="1714401" y="47241"/>
                </a:cubicBezTo>
                <a:cubicBezTo>
                  <a:pt x="1733616" y="42416"/>
                  <a:pt x="1751332" y="37591"/>
                  <a:pt x="1770546" y="32766"/>
                </a:cubicBezTo>
                <a:cubicBezTo>
                  <a:pt x="1789849" y="26332"/>
                  <a:pt x="1810738" y="21507"/>
                  <a:pt x="1829952" y="16682"/>
                </a:cubicBezTo>
                <a:cubicBezTo>
                  <a:pt x="1847668" y="11926"/>
                  <a:pt x="1866883" y="7101"/>
                  <a:pt x="1884511" y="2276"/>
                </a:cubicBezTo>
                <a:cubicBezTo>
                  <a:pt x="1890945" y="667"/>
                  <a:pt x="1897379" y="-941"/>
                  <a:pt x="1903813" y="667"/>
                </a:cubicBezTo>
                <a:close/>
              </a:path>
            </a:pathLst>
          </a:custGeom>
          <a:solidFill>
            <a:srgbClr val="D3D3D3">
              <a:lumMod val="75000"/>
            </a:srgbClr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22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26" name="Freeform: Shape 47">
            <a:extLst>
              <a:ext uri="{FF2B5EF4-FFF2-40B4-BE49-F238E27FC236}">
                <a16:creationId xmlns:a16="http://schemas.microsoft.com/office/drawing/2014/main" id="{9BEE3527-91B1-44E7-9C5D-08168DA10026}"/>
              </a:ext>
            </a:extLst>
          </p:cNvPr>
          <p:cNvSpPr/>
          <p:nvPr/>
        </p:nvSpPr>
        <p:spPr>
          <a:xfrm>
            <a:off x="3778650" y="2458030"/>
            <a:ext cx="1476017" cy="1250880"/>
          </a:xfrm>
          <a:custGeom>
            <a:avLst/>
            <a:gdLst>
              <a:gd name="connsiteX0" fmla="*/ 284088 w 1968022"/>
              <a:gd name="connsiteY0" fmla="*/ 0 h 1667840"/>
              <a:gd name="connsiteX1" fmla="*/ 304953 w 1968022"/>
              <a:gd name="connsiteY1" fmla="*/ 12818 h 1667840"/>
              <a:gd name="connsiteX2" fmla="*/ 319439 w 1968022"/>
              <a:gd name="connsiteY2" fmla="*/ 20848 h 1667840"/>
              <a:gd name="connsiteX3" fmla="*/ 349962 w 1968022"/>
              <a:gd name="connsiteY3" fmla="*/ 38530 h 1667840"/>
              <a:gd name="connsiteX4" fmla="*/ 357980 w 1968022"/>
              <a:gd name="connsiteY4" fmla="*/ 43318 h 1667840"/>
              <a:gd name="connsiteX5" fmla="*/ 398069 w 1968022"/>
              <a:gd name="connsiteY5" fmla="*/ 64243 h 1667840"/>
              <a:gd name="connsiteX6" fmla="*/ 414196 w 1968022"/>
              <a:gd name="connsiteY6" fmla="*/ 72273 h 1667840"/>
              <a:gd name="connsiteX7" fmla="*/ 439798 w 1968022"/>
              <a:gd name="connsiteY7" fmla="*/ 85091 h 1667840"/>
              <a:gd name="connsiteX8" fmla="*/ 459114 w 1968022"/>
              <a:gd name="connsiteY8" fmla="*/ 93121 h 1667840"/>
              <a:gd name="connsiteX9" fmla="*/ 483168 w 1968022"/>
              <a:gd name="connsiteY9" fmla="*/ 104317 h 1667840"/>
              <a:gd name="connsiteX10" fmla="*/ 504033 w 1968022"/>
              <a:gd name="connsiteY10" fmla="*/ 112348 h 1667840"/>
              <a:gd name="connsiteX11" fmla="*/ 528086 w 1968022"/>
              <a:gd name="connsiteY11" fmla="*/ 123621 h 1667840"/>
              <a:gd name="connsiteX12" fmla="*/ 548951 w 1968022"/>
              <a:gd name="connsiteY12" fmla="*/ 131651 h 1667840"/>
              <a:gd name="connsiteX13" fmla="*/ 573096 w 1968022"/>
              <a:gd name="connsiteY13" fmla="*/ 141226 h 1667840"/>
              <a:gd name="connsiteX14" fmla="*/ 595509 w 1968022"/>
              <a:gd name="connsiteY14" fmla="*/ 149256 h 1667840"/>
              <a:gd name="connsiteX15" fmla="*/ 621203 w 1968022"/>
              <a:gd name="connsiteY15" fmla="*/ 158908 h 1667840"/>
              <a:gd name="connsiteX16" fmla="*/ 643707 w 1968022"/>
              <a:gd name="connsiteY16" fmla="*/ 166939 h 1667840"/>
              <a:gd name="connsiteX17" fmla="*/ 669401 w 1968022"/>
              <a:gd name="connsiteY17" fmla="*/ 176590 h 1667840"/>
              <a:gd name="connsiteX18" fmla="*/ 693455 w 1968022"/>
              <a:gd name="connsiteY18" fmla="*/ 184621 h 1667840"/>
              <a:gd name="connsiteX19" fmla="*/ 719148 w 1968022"/>
              <a:gd name="connsiteY19" fmla="*/ 192651 h 1667840"/>
              <a:gd name="connsiteX20" fmla="*/ 743202 w 1968022"/>
              <a:gd name="connsiteY20" fmla="*/ 200681 h 1667840"/>
              <a:gd name="connsiteX21" fmla="*/ 768895 w 1968022"/>
              <a:gd name="connsiteY21" fmla="*/ 208712 h 1667840"/>
              <a:gd name="connsiteX22" fmla="*/ 792949 w 1968022"/>
              <a:gd name="connsiteY22" fmla="*/ 216742 h 1667840"/>
              <a:gd name="connsiteX23" fmla="*/ 820283 w 1968022"/>
              <a:gd name="connsiteY23" fmla="*/ 224772 h 1667840"/>
              <a:gd name="connsiteX24" fmla="*/ 845976 w 1968022"/>
              <a:gd name="connsiteY24" fmla="*/ 231181 h 1667840"/>
              <a:gd name="connsiteX25" fmla="*/ 873219 w 1968022"/>
              <a:gd name="connsiteY25" fmla="*/ 239212 h 1667840"/>
              <a:gd name="connsiteX26" fmla="*/ 898912 w 1968022"/>
              <a:gd name="connsiteY26" fmla="*/ 245620 h 1667840"/>
              <a:gd name="connsiteX27" fmla="*/ 927795 w 1968022"/>
              <a:gd name="connsiteY27" fmla="*/ 252029 h 1667840"/>
              <a:gd name="connsiteX28" fmla="*/ 953489 w 1968022"/>
              <a:gd name="connsiteY28" fmla="*/ 258438 h 1667840"/>
              <a:gd name="connsiteX29" fmla="*/ 982371 w 1968022"/>
              <a:gd name="connsiteY29" fmla="*/ 264847 h 1667840"/>
              <a:gd name="connsiteX30" fmla="*/ 1008065 w 1968022"/>
              <a:gd name="connsiteY30" fmla="*/ 271256 h 1667840"/>
              <a:gd name="connsiteX31" fmla="*/ 1038587 w 1968022"/>
              <a:gd name="connsiteY31" fmla="*/ 277742 h 1667840"/>
              <a:gd name="connsiteX32" fmla="*/ 1064281 w 1968022"/>
              <a:gd name="connsiteY32" fmla="*/ 284151 h 1667840"/>
              <a:gd name="connsiteX33" fmla="*/ 1096352 w 1968022"/>
              <a:gd name="connsiteY33" fmla="*/ 290559 h 1667840"/>
              <a:gd name="connsiteX34" fmla="*/ 1122046 w 1968022"/>
              <a:gd name="connsiteY34" fmla="*/ 295347 h 1667840"/>
              <a:gd name="connsiteX35" fmla="*/ 1155758 w 1968022"/>
              <a:gd name="connsiteY35" fmla="*/ 301756 h 1667840"/>
              <a:gd name="connsiteX36" fmla="*/ 1179811 w 1968022"/>
              <a:gd name="connsiteY36" fmla="*/ 306620 h 1667840"/>
              <a:gd name="connsiteX37" fmla="*/ 1237667 w 1968022"/>
              <a:gd name="connsiteY37" fmla="*/ 316195 h 1667840"/>
              <a:gd name="connsiteX38" fmla="*/ 1260081 w 1968022"/>
              <a:gd name="connsiteY38" fmla="*/ 319438 h 1667840"/>
              <a:gd name="connsiteX39" fmla="*/ 1297072 w 1968022"/>
              <a:gd name="connsiteY39" fmla="*/ 325847 h 1667840"/>
              <a:gd name="connsiteX40" fmla="*/ 1324315 w 1968022"/>
              <a:gd name="connsiteY40" fmla="*/ 329090 h 1667840"/>
              <a:gd name="connsiteX41" fmla="*/ 1358026 w 1968022"/>
              <a:gd name="connsiteY41" fmla="*/ 333877 h 1667840"/>
              <a:gd name="connsiteX42" fmla="*/ 1386909 w 1968022"/>
              <a:gd name="connsiteY42" fmla="*/ 337120 h 1667840"/>
              <a:gd name="connsiteX43" fmla="*/ 1419072 w 1968022"/>
              <a:gd name="connsiteY43" fmla="*/ 341907 h 1667840"/>
              <a:gd name="connsiteX44" fmla="*/ 1447954 w 1968022"/>
              <a:gd name="connsiteY44" fmla="*/ 345150 h 1667840"/>
              <a:gd name="connsiteX45" fmla="*/ 1480026 w 1968022"/>
              <a:gd name="connsiteY45" fmla="*/ 348316 h 1667840"/>
              <a:gd name="connsiteX46" fmla="*/ 1510548 w 1968022"/>
              <a:gd name="connsiteY46" fmla="*/ 351559 h 1667840"/>
              <a:gd name="connsiteX47" fmla="*/ 1542620 w 1968022"/>
              <a:gd name="connsiteY47" fmla="*/ 354725 h 1667840"/>
              <a:gd name="connsiteX48" fmla="*/ 1573142 w 1968022"/>
              <a:gd name="connsiteY48" fmla="*/ 357968 h 1667840"/>
              <a:gd name="connsiteX49" fmla="*/ 1605214 w 1968022"/>
              <a:gd name="connsiteY49" fmla="*/ 361211 h 1667840"/>
              <a:gd name="connsiteX50" fmla="*/ 1635736 w 1968022"/>
              <a:gd name="connsiteY50" fmla="*/ 362755 h 1667840"/>
              <a:gd name="connsiteX51" fmla="*/ 1646943 w 1968022"/>
              <a:gd name="connsiteY51" fmla="*/ 362755 h 1667840"/>
              <a:gd name="connsiteX52" fmla="*/ 1616512 w 1968022"/>
              <a:gd name="connsiteY52" fmla="*/ 441437 h 1667840"/>
              <a:gd name="connsiteX53" fmla="*/ 1654961 w 1968022"/>
              <a:gd name="connsiteY53" fmla="*/ 548997 h 1667840"/>
              <a:gd name="connsiteX54" fmla="*/ 1759375 w 1968022"/>
              <a:gd name="connsiteY54" fmla="*/ 593937 h 1667840"/>
              <a:gd name="connsiteX55" fmla="*/ 1765753 w 1968022"/>
              <a:gd name="connsiteY55" fmla="*/ 593937 h 1667840"/>
              <a:gd name="connsiteX56" fmla="*/ 1898959 w 1968022"/>
              <a:gd name="connsiteY56" fmla="*/ 486376 h 1667840"/>
              <a:gd name="connsiteX57" fmla="*/ 1881375 w 1968022"/>
              <a:gd name="connsiteY57" fmla="*/ 374029 h 1667840"/>
              <a:gd name="connsiteX58" fmla="*/ 1894221 w 1968022"/>
              <a:gd name="connsiteY58" fmla="*/ 374029 h 1667840"/>
              <a:gd name="connsiteX59" fmla="*/ 1929482 w 1968022"/>
              <a:gd name="connsiteY59" fmla="*/ 374029 h 1667840"/>
              <a:gd name="connsiteX60" fmla="*/ 1960004 w 1968022"/>
              <a:gd name="connsiteY60" fmla="*/ 374029 h 1667840"/>
              <a:gd name="connsiteX61" fmla="*/ 1968022 w 1968022"/>
              <a:gd name="connsiteY61" fmla="*/ 374029 h 1667840"/>
              <a:gd name="connsiteX62" fmla="*/ 1968022 w 1968022"/>
              <a:gd name="connsiteY62" fmla="*/ 1667840 h 1667840"/>
              <a:gd name="connsiteX63" fmla="*/ 1948798 w 1968022"/>
              <a:gd name="connsiteY63" fmla="*/ 1667840 h 1667840"/>
              <a:gd name="connsiteX64" fmla="*/ 1910257 w 1968022"/>
              <a:gd name="connsiteY64" fmla="*/ 1666219 h 1667840"/>
              <a:gd name="connsiteX65" fmla="*/ 1866888 w 1968022"/>
              <a:gd name="connsiteY65" fmla="*/ 1664597 h 1667840"/>
              <a:gd name="connsiteX66" fmla="*/ 1828347 w 1968022"/>
              <a:gd name="connsiteY66" fmla="*/ 1663053 h 1667840"/>
              <a:gd name="connsiteX67" fmla="*/ 1785069 w 1968022"/>
              <a:gd name="connsiteY67" fmla="*/ 1661431 h 1667840"/>
              <a:gd name="connsiteX68" fmla="*/ 1746529 w 1968022"/>
              <a:gd name="connsiteY68" fmla="*/ 1659810 h 1667840"/>
              <a:gd name="connsiteX69" fmla="*/ 1703159 w 1968022"/>
              <a:gd name="connsiteY69" fmla="*/ 1658188 h 1667840"/>
              <a:gd name="connsiteX70" fmla="*/ 1666259 w 1968022"/>
              <a:gd name="connsiteY70" fmla="*/ 1656567 h 1667840"/>
              <a:gd name="connsiteX71" fmla="*/ 1624529 w 1968022"/>
              <a:gd name="connsiteY71" fmla="*/ 1653401 h 1667840"/>
              <a:gd name="connsiteX72" fmla="*/ 1587538 w 1968022"/>
              <a:gd name="connsiteY72" fmla="*/ 1651780 h 1667840"/>
              <a:gd name="connsiteX73" fmla="*/ 1545809 w 1968022"/>
              <a:gd name="connsiteY73" fmla="*/ 1648614 h 1667840"/>
              <a:gd name="connsiteX74" fmla="*/ 1508908 w 1968022"/>
              <a:gd name="connsiteY74" fmla="*/ 1645371 h 1667840"/>
              <a:gd name="connsiteX75" fmla="*/ 1468819 w 1968022"/>
              <a:gd name="connsiteY75" fmla="*/ 1642128 h 1667840"/>
              <a:gd name="connsiteX76" fmla="*/ 1433467 w 1968022"/>
              <a:gd name="connsiteY76" fmla="*/ 1638962 h 1667840"/>
              <a:gd name="connsiteX77" fmla="*/ 1393378 w 1968022"/>
              <a:gd name="connsiteY77" fmla="*/ 1635719 h 1667840"/>
              <a:gd name="connsiteX78" fmla="*/ 1358026 w 1968022"/>
              <a:gd name="connsiteY78" fmla="*/ 1632553 h 1667840"/>
              <a:gd name="connsiteX79" fmla="*/ 1317937 w 1968022"/>
              <a:gd name="connsiteY79" fmla="*/ 1629310 h 1667840"/>
              <a:gd name="connsiteX80" fmla="*/ 1284226 w 1968022"/>
              <a:gd name="connsiteY80" fmla="*/ 1626067 h 1667840"/>
              <a:gd name="connsiteX81" fmla="*/ 1245685 w 1968022"/>
              <a:gd name="connsiteY81" fmla="*/ 1621280 h 1667840"/>
              <a:gd name="connsiteX82" fmla="*/ 1211974 w 1968022"/>
              <a:gd name="connsiteY82" fmla="*/ 1618114 h 1667840"/>
              <a:gd name="connsiteX83" fmla="*/ 1173433 w 1968022"/>
              <a:gd name="connsiteY83" fmla="*/ 1613249 h 1667840"/>
              <a:gd name="connsiteX84" fmla="*/ 1141362 w 1968022"/>
              <a:gd name="connsiteY84" fmla="*/ 1610084 h 1667840"/>
              <a:gd name="connsiteX85" fmla="*/ 1101181 w 1968022"/>
              <a:gd name="connsiteY85" fmla="*/ 1605219 h 1667840"/>
              <a:gd name="connsiteX86" fmla="*/ 1072299 w 1968022"/>
              <a:gd name="connsiteY86" fmla="*/ 1602053 h 1667840"/>
              <a:gd name="connsiteX87" fmla="*/ 1022552 w 1968022"/>
              <a:gd name="connsiteY87" fmla="*/ 1595567 h 1667840"/>
              <a:gd name="connsiteX88" fmla="*/ 982371 w 1968022"/>
              <a:gd name="connsiteY88" fmla="*/ 1589158 h 1667840"/>
              <a:gd name="connsiteX89" fmla="*/ 937453 w 1968022"/>
              <a:gd name="connsiteY89" fmla="*/ 1582749 h 1667840"/>
              <a:gd name="connsiteX90" fmla="*/ 906930 w 1968022"/>
              <a:gd name="connsiteY90" fmla="*/ 1577962 h 1667840"/>
              <a:gd name="connsiteX91" fmla="*/ 871670 w 1968022"/>
              <a:gd name="connsiteY91" fmla="*/ 1573098 h 1667840"/>
              <a:gd name="connsiteX92" fmla="*/ 841147 w 1968022"/>
              <a:gd name="connsiteY92" fmla="*/ 1568310 h 1667840"/>
              <a:gd name="connsiteX93" fmla="*/ 809076 w 1968022"/>
              <a:gd name="connsiteY93" fmla="*/ 1563523 h 1667840"/>
              <a:gd name="connsiteX94" fmla="*/ 778553 w 1968022"/>
              <a:gd name="connsiteY94" fmla="*/ 1558658 h 1667840"/>
              <a:gd name="connsiteX95" fmla="*/ 746391 w 1968022"/>
              <a:gd name="connsiteY95" fmla="*/ 1553871 h 1667840"/>
              <a:gd name="connsiteX96" fmla="*/ 715959 w 1968022"/>
              <a:gd name="connsiteY96" fmla="*/ 1549084 h 1667840"/>
              <a:gd name="connsiteX97" fmla="*/ 685437 w 1968022"/>
              <a:gd name="connsiteY97" fmla="*/ 1544219 h 1667840"/>
              <a:gd name="connsiteX98" fmla="*/ 654914 w 1968022"/>
              <a:gd name="connsiteY98" fmla="*/ 1539432 h 1667840"/>
              <a:gd name="connsiteX99" fmla="*/ 626032 w 1968022"/>
              <a:gd name="connsiteY99" fmla="*/ 1534567 h 1667840"/>
              <a:gd name="connsiteX100" fmla="*/ 597149 w 1968022"/>
              <a:gd name="connsiteY100" fmla="*/ 1529780 h 1667840"/>
              <a:gd name="connsiteX101" fmla="*/ 568267 w 1968022"/>
              <a:gd name="connsiteY101" fmla="*/ 1524993 h 1667840"/>
              <a:gd name="connsiteX102" fmla="*/ 540933 w 1968022"/>
              <a:gd name="connsiteY102" fmla="*/ 1520128 h 1667840"/>
              <a:gd name="connsiteX103" fmla="*/ 513690 w 1968022"/>
              <a:gd name="connsiteY103" fmla="*/ 1515341 h 1667840"/>
              <a:gd name="connsiteX104" fmla="*/ 486357 w 1968022"/>
              <a:gd name="connsiteY104" fmla="*/ 1508932 h 1667840"/>
              <a:gd name="connsiteX105" fmla="*/ 459114 w 1968022"/>
              <a:gd name="connsiteY105" fmla="*/ 1504145 h 1667840"/>
              <a:gd name="connsiteX106" fmla="*/ 431781 w 1968022"/>
              <a:gd name="connsiteY106" fmla="*/ 1497659 h 1667840"/>
              <a:gd name="connsiteX107" fmla="*/ 406087 w 1968022"/>
              <a:gd name="connsiteY107" fmla="*/ 1492871 h 1667840"/>
              <a:gd name="connsiteX108" fmla="*/ 380484 w 1968022"/>
              <a:gd name="connsiteY108" fmla="*/ 1486463 h 1667840"/>
              <a:gd name="connsiteX109" fmla="*/ 356340 w 1968022"/>
              <a:gd name="connsiteY109" fmla="*/ 1481598 h 1667840"/>
              <a:gd name="connsiteX110" fmla="*/ 330646 w 1968022"/>
              <a:gd name="connsiteY110" fmla="*/ 1475189 h 1667840"/>
              <a:gd name="connsiteX111" fmla="*/ 306593 w 1968022"/>
              <a:gd name="connsiteY111" fmla="*/ 1470402 h 1667840"/>
              <a:gd name="connsiteX112" fmla="*/ 282539 w 1968022"/>
              <a:gd name="connsiteY112" fmla="*/ 1465615 h 1667840"/>
              <a:gd name="connsiteX113" fmla="*/ 260034 w 1968022"/>
              <a:gd name="connsiteY113" fmla="*/ 1460750 h 1667840"/>
              <a:gd name="connsiteX114" fmla="*/ 237621 w 1968022"/>
              <a:gd name="connsiteY114" fmla="*/ 1455963 h 1667840"/>
              <a:gd name="connsiteX115" fmla="*/ 215116 w 1968022"/>
              <a:gd name="connsiteY115" fmla="*/ 1451098 h 1667840"/>
              <a:gd name="connsiteX116" fmla="*/ 192611 w 1968022"/>
              <a:gd name="connsiteY116" fmla="*/ 1446311 h 1667840"/>
              <a:gd name="connsiteX117" fmla="*/ 171747 w 1968022"/>
              <a:gd name="connsiteY117" fmla="*/ 1441524 h 1667840"/>
              <a:gd name="connsiteX118" fmla="*/ 150882 w 1968022"/>
              <a:gd name="connsiteY118" fmla="*/ 1436659 h 1667840"/>
              <a:gd name="connsiteX119" fmla="*/ 130017 w 1968022"/>
              <a:gd name="connsiteY119" fmla="*/ 1431872 h 1667840"/>
              <a:gd name="connsiteX120" fmla="*/ 110792 w 1968022"/>
              <a:gd name="connsiteY120" fmla="*/ 1427084 h 1667840"/>
              <a:gd name="connsiteX121" fmla="*/ 91477 w 1968022"/>
              <a:gd name="connsiteY121" fmla="*/ 1422220 h 1667840"/>
              <a:gd name="connsiteX122" fmla="*/ 73801 w 1968022"/>
              <a:gd name="connsiteY122" fmla="*/ 1417433 h 1667840"/>
              <a:gd name="connsiteX123" fmla="*/ 54576 w 1968022"/>
              <a:gd name="connsiteY123" fmla="*/ 1412645 h 1667840"/>
              <a:gd name="connsiteX124" fmla="*/ 38541 w 1968022"/>
              <a:gd name="connsiteY124" fmla="*/ 1407781 h 1667840"/>
              <a:gd name="connsiteX125" fmla="*/ 35352 w 1968022"/>
              <a:gd name="connsiteY125" fmla="*/ 1407781 h 1667840"/>
              <a:gd name="connsiteX126" fmla="*/ 28883 w 1968022"/>
              <a:gd name="connsiteY126" fmla="*/ 1370872 h 1667840"/>
              <a:gd name="connsiteX127" fmla="*/ 0 w 1968022"/>
              <a:gd name="connsiteY127" fmla="*/ 1032208 h 1667840"/>
              <a:gd name="connsiteX128" fmla="*/ 284088 w 1968022"/>
              <a:gd name="connsiteY128" fmla="*/ 0 h 1667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</a:cxnLst>
            <a:rect l="l" t="t" r="r" b="b"/>
            <a:pathLst>
              <a:path w="1968022" h="1667840">
                <a:moveTo>
                  <a:pt x="284088" y="0"/>
                </a:moveTo>
                <a:cubicBezTo>
                  <a:pt x="290557" y="4787"/>
                  <a:pt x="298575" y="8030"/>
                  <a:pt x="304953" y="12818"/>
                </a:cubicBezTo>
                <a:cubicBezTo>
                  <a:pt x="309781" y="14439"/>
                  <a:pt x="314610" y="17682"/>
                  <a:pt x="319439" y="20848"/>
                </a:cubicBezTo>
                <a:cubicBezTo>
                  <a:pt x="329097" y="27257"/>
                  <a:pt x="340304" y="33743"/>
                  <a:pt x="349962" y="38530"/>
                </a:cubicBezTo>
                <a:cubicBezTo>
                  <a:pt x="353151" y="40152"/>
                  <a:pt x="354791" y="41773"/>
                  <a:pt x="357980" y="43318"/>
                </a:cubicBezTo>
                <a:cubicBezTo>
                  <a:pt x="370827" y="49726"/>
                  <a:pt x="383673" y="57757"/>
                  <a:pt x="398069" y="64243"/>
                </a:cubicBezTo>
                <a:cubicBezTo>
                  <a:pt x="402898" y="67409"/>
                  <a:pt x="409367" y="69030"/>
                  <a:pt x="414196" y="72273"/>
                </a:cubicBezTo>
                <a:cubicBezTo>
                  <a:pt x="422214" y="77061"/>
                  <a:pt x="430232" y="80226"/>
                  <a:pt x="439798" y="85091"/>
                </a:cubicBezTo>
                <a:cubicBezTo>
                  <a:pt x="446267" y="88257"/>
                  <a:pt x="452645" y="89878"/>
                  <a:pt x="459114" y="93121"/>
                </a:cubicBezTo>
                <a:cubicBezTo>
                  <a:pt x="467132" y="96287"/>
                  <a:pt x="475150" y="101152"/>
                  <a:pt x="483168" y="104317"/>
                </a:cubicBezTo>
                <a:cubicBezTo>
                  <a:pt x="491186" y="105939"/>
                  <a:pt x="497655" y="109182"/>
                  <a:pt x="504033" y="112348"/>
                </a:cubicBezTo>
                <a:cubicBezTo>
                  <a:pt x="512050" y="117212"/>
                  <a:pt x="520068" y="120378"/>
                  <a:pt x="528086" y="123621"/>
                </a:cubicBezTo>
                <a:cubicBezTo>
                  <a:pt x="534555" y="125243"/>
                  <a:pt x="542573" y="128408"/>
                  <a:pt x="548951" y="131651"/>
                </a:cubicBezTo>
                <a:cubicBezTo>
                  <a:pt x="557060" y="134817"/>
                  <a:pt x="565078" y="138060"/>
                  <a:pt x="573096" y="141226"/>
                </a:cubicBezTo>
                <a:cubicBezTo>
                  <a:pt x="581113" y="144469"/>
                  <a:pt x="587491" y="146091"/>
                  <a:pt x="595509" y="149256"/>
                </a:cubicBezTo>
                <a:cubicBezTo>
                  <a:pt x="605167" y="152499"/>
                  <a:pt x="613185" y="155742"/>
                  <a:pt x="621203" y="158908"/>
                </a:cubicBezTo>
                <a:cubicBezTo>
                  <a:pt x="627672" y="162151"/>
                  <a:pt x="635690" y="163773"/>
                  <a:pt x="643707" y="166939"/>
                </a:cubicBezTo>
                <a:cubicBezTo>
                  <a:pt x="651725" y="170182"/>
                  <a:pt x="661383" y="173347"/>
                  <a:pt x="669401" y="176590"/>
                </a:cubicBezTo>
                <a:cubicBezTo>
                  <a:pt x="677419" y="179756"/>
                  <a:pt x="685437" y="181378"/>
                  <a:pt x="693455" y="184621"/>
                </a:cubicBezTo>
                <a:cubicBezTo>
                  <a:pt x="701473" y="186242"/>
                  <a:pt x="711130" y="189408"/>
                  <a:pt x="719148" y="192651"/>
                </a:cubicBezTo>
                <a:cubicBezTo>
                  <a:pt x="727166" y="195817"/>
                  <a:pt x="735184" y="197438"/>
                  <a:pt x="743202" y="200681"/>
                </a:cubicBezTo>
                <a:cubicBezTo>
                  <a:pt x="751220" y="203847"/>
                  <a:pt x="759238" y="205469"/>
                  <a:pt x="768895" y="208712"/>
                </a:cubicBezTo>
                <a:cubicBezTo>
                  <a:pt x="776913" y="211878"/>
                  <a:pt x="784931" y="213499"/>
                  <a:pt x="792949" y="216742"/>
                </a:cubicBezTo>
                <a:cubicBezTo>
                  <a:pt x="802607" y="219908"/>
                  <a:pt x="810625" y="221529"/>
                  <a:pt x="820283" y="224772"/>
                </a:cubicBezTo>
                <a:cubicBezTo>
                  <a:pt x="828301" y="226317"/>
                  <a:pt x="837958" y="229560"/>
                  <a:pt x="845976" y="231181"/>
                </a:cubicBezTo>
                <a:cubicBezTo>
                  <a:pt x="855634" y="234347"/>
                  <a:pt x="863652" y="235969"/>
                  <a:pt x="873219" y="239212"/>
                </a:cubicBezTo>
                <a:cubicBezTo>
                  <a:pt x="881237" y="240756"/>
                  <a:pt x="890895" y="243999"/>
                  <a:pt x="898912" y="245620"/>
                </a:cubicBezTo>
                <a:cubicBezTo>
                  <a:pt x="908570" y="247242"/>
                  <a:pt x="918228" y="250408"/>
                  <a:pt x="927795" y="252029"/>
                </a:cubicBezTo>
                <a:cubicBezTo>
                  <a:pt x="935813" y="253651"/>
                  <a:pt x="945471" y="256817"/>
                  <a:pt x="953489" y="258438"/>
                </a:cubicBezTo>
                <a:cubicBezTo>
                  <a:pt x="963147" y="260060"/>
                  <a:pt x="972804" y="263225"/>
                  <a:pt x="982371" y="264847"/>
                </a:cubicBezTo>
                <a:cubicBezTo>
                  <a:pt x="990389" y="266468"/>
                  <a:pt x="1000047" y="269711"/>
                  <a:pt x="1008065" y="271256"/>
                </a:cubicBezTo>
                <a:cubicBezTo>
                  <a:pt x="1019363" y="272877"/>
                  <a:pt x="1028929" y="276120"/>
                  <a:pt x="1038587" y="277742"/>
                </a:cubicBezTo>
                <a:cubicBezTo>
                  <a:pt x="1046605" y="280908"/>
                  <a:pt x="1056263" y="282529"/>
                  <a:pt x="1064281" y="284151"/>
                </a:cubicBezTo>
                <a:cubicBezTo>
                  <a:pt x="1075488" y="285695"/>
                  <a:pt x="1085146" y="288938"/>
                  <a:pt x="1096352" y="290559"/>
                </a:cubicBezTo>
                <a:cubicBezTo>
                  <a:pt x="1104370" y="292181"/>
                  <a:pt x="1114028" y="293725"/>
                  <a:pt x="1122046" y="295347"/>
                </a:cubicBezTo>
                <a:cubicBezTo>
                  <a:pt x="1133344" y="296968"/>
                  <a:pt x="1144551" y="300211"/>
                  <a:pt x="1155758" y="301756"/>
                </a:cubicBezTo>
                <a:cubicBezTo>
                  <a:pt x="1163775" y="303377"/>
                  <a:pt x="1171793" y="304999"/>
                  <a:pt x="1179811" y="306620"/>
                </a:cubicBezTo>
                <a:cubicBezTo>
                  <a:pt x="1199127" y="309786"/>
                  <a:pt x="1218352" y="313029"/>
                  <a:pt x="1237667" y="316195"/>
                </a:cubicBezTo>
                <a:cubicBezTo>
                  <a:pt x="1245685" y="317816"/>
                  <a:pt x="1252063" y="317816"/>
                  <a:pt x="1260081" y="319438"/>
                </a:cubicBezTo>
                <a:cubicBezTo>
                  <a:pt x="1272928" y="322681"/>
                  <a:pt x="1284226" y="324225"/>
                  <a:pt x="1297072" y="325847"/>
                </a:cubicBezTo>
                <a:cubicBezTo>
                  <a:pt x="1306639" y="325847"/>
                  <a:pt x="1314657" y="327468"/>
                  <a:pt x="1324315" y="329090"/>
                </a:cubicBezTo>
                <a:cubicBezTo>
                  <a:pt x="1335522" y="330711"/>
                  <a:pt x="1346820" y="332255"/>
                  <a:pt x="1358026" y="333877"/>
                </a:cubicBezTo>
                <a:cubicBezTo>
                  <a:pt x="1367684" y="333877"/>
                  <a:pt x="1377251" y="335499"/>
                  <a:pt x="1386909" y="337120"/>
                </a:cubicBezTo>
                <a:cubicBezTo>
                  <a:pt x="1398207" y="338742"/>
                  <a:pt x="1407774" y="340286"/>
                  <a:pt x="1419072" y="341907"/>
                </a:cubicBezTo>
                <a:cubicBezTo>
                  <a:pt x="1428638" y="343529"/>
                  <a:pt x="1438296" y="343529"/>
                  <a:pt x="1447954" y="345150"/>
                </a:cubicBezTo>
                <a:cubicBezTo>
                  <a:pt x="1459161" y="345150"/>
                  <a:pt x="1468819" y="346695"/>
                  <a:pt x="1480026" y="348316"/>
                </a:cubicBezTo>
                <a:cubicBezTo>
                  <a:pt x="1491232" y="349938"/>
                  <a:pt x="1500890" y="349938"/>
                  <a:pt x="1510548" y="351559"/>
                </a:cubicBezTo>
                <a:cubicBezTo>
                  <a:pt x="1521755" y="353181"/>
                  <a:pt x="1531413" y="353181"/>
                  <a:pt x="1542620" y="354725"/>
                </a:cubicBezTo>
                <a:cubicBezTo>
                  <a:pt x="1552278" y="356347"/>
                  <a:pt x="1563484" y="356347"/>
                  <a:pt x="1573142" y="357968"/>
                </a:cubicBezTo>
                <a:cubicBezTo>
                  <a:pt x="1582800" y="359590"/>
                  <a:pt x="1594007" y="359590"/>
                  <a:pt x="1605214" y="361211"/>
                </a:cubicBezTo>
                <a:cubicBezTo>
                  <a:pt x="1614872" y="361211"/>
                  <a:pt x="1626078" y="362755"/>
                  <a:pt x="1635736" y="362755"/>
                </a:cubicBezTo>
                <a:cubicBezTo>
                  <a:pt x="1638925" y="362755"/>
                  <a:pt x="1643754" y="362755"/>
                  <a:pt x="1646943" y="362755"/>
                </a:cubicBezTo>
                <a:cubicBezTo>
                  <a:pt x="1629358" y="385225"/>
                  <a:pt x="1618060" y="412559"/>
                  <a:pt x="1616512" y="441437"/>
                </a:cubicBezTo>
                <a:cubicBezTo>
                  <a:pt x="1613232" y="479967"/>
                  <a:pt x="1627718" y="520119"/>
                  <a:pt x="1654961" y="548997"/>
                </a:cubicBezTo>
                <a:cubicBezTo>
                  <a:pt x="1680655" y="577876"/>
                  <a:pt x="1719195" y="593937"/>
                  <a:pt x="1759375" y="593937"/>
                </a:cubicBezTo>
                <a:cubicBezTo>
                  <a:pt x="1760924" y="593937"/>
                  <a:pt x="1764113" y="593937"/>
                  <a:pt x="1765753" y="593937"/>
                </a:cubicBezTo>
                <a:cubicBezTo>
                  <a:pt x="1829987" y="592315"/>
                  <a:pt x="1882923" y="548997"/>
                  <a:pt x="1898959" y="486376"/>
                </a:cubicBezTo>
                <a:cubicBezTo>
                  <a:pt x="1908617" y="446225"/>
                  <a:pt x="1902239" y="406150"/>
                  <a:pt x="1881375" y="374029"/>
                </a:cubicBezTo>
                <a:cubicBezTo>
                  <a:pt x="1886112" y="374029"/>
                  <a:pt x="1889392" y="374029"/>
                  <a:pt x="1894221" y="374029"/>
                </a:cubicBezTo>
                <a:cubicBezTo>
                  <a:pt x="1907068" y="374029"/>
                  <a:pt x="1918275" y="374029"/>
                  <a:pt x="1929482" y="374029"/>
                </a:cubicBezTo>
                <a:cubicBezTo>
                  <a:pt x="1939140" y="374029"/>
                  <a:pt x="1950346" y="374029"/>
                  <a:pt x="1960004" y="374029"/>
                </a:cubicBezTo>
                <a:cubicBezTo>
                  <a:pt x="1963193" y="374029"/>
                  <a:pt x="1966382" y="374029"/>
                  <a:pt x="1968022" y="374029"/>
                </a:cubicBezTo>
                <a:lnTo>
                  <a:pt x="1968022" y="1667840"/>
                </a:lnTo>
                <a:cubicBezTo>
                  <a:pt x="1961644" y="1667840"/>
                  <a:pt x="1955175" y="1667840"/>
                  <a:pt x="1948798" y="1667840"/>
                </a:cubicBezTo>
                <a:cubicBezTo>
                  <a:pt x="1935951" y="1666219"/>
                  <a:pt x="1923104" y="1666219"/>
                  <a:pt x="1910257" y="1666219"/>
                </a:cubicBezTo>
                <a:cubicBezTo>
                  <a:pt x="1895770" y="1666219"/>
                  <a:pt x="1881375" y="1664597"/>
                  <a:pt x="1866888" y="1664597"/>
                </a:cubicBezTo>
                <a:cubicBezTo>
                  <a:pt x="1854041" y="1664597"/>
                  <a:pt x="1841194" y="1663053"/>
                  <a:pt x="1828347" y="1663053"/>
                </a:cubicBezTo>
                <a:cubicBezTo>
                  <a:pt x="1813952" y="1663053"/>
                  <a:pt x="1799465" y="1661431"/>
                  <a:pt x="1785069" y="1661431"/>
                </a:cubicBezTo>
                <a:cubicBezTo>
                  <a:pt x="1772222" y="1661431"/>
                  <a:pt x="1759375" y="1659810"/>
                  <a:pt x="1746529" y="1659810"/>
                </a:cubicBezTo>
                <a:cubicBezTo>
                  <a:pt x="1732042" y="1659810"/>
                  <a:pt x="1717646" y="1658188"/>
                  <a:pt x="1703159" y="1658188"/>
                </a:cubicBezTo>
                <a:cubicBezTo>
                  <a:pt x="1691952" y="1658188"/>
                  <a:pt x="1679106" y="1656567"/>
                  <a:pt x="1666259" y="1656567"/>
                </a:cubicBezTo>
                <a:cubicBezTo>
                  <a:pt x="1651772" y="1655023"/>
                  <a:pt x="1638925" y="1655023"/>
                  <a:pt x="1624529" y="1653401"/>
                </a:cubicBezTo>
                <a:cubicBezTo>
                  <a:pt x="1611683" y="1653401"/>
                  <a:pt x="1600385" y="1653401"/>
                  <a:pt x="1587538" y="1651780"/>
                </a:cubicBezTo>
                <a:cubicBezTo>
                  <a:pt x="1573142" y="1650158"/>
                  <a:pt x="1560295" y="1650158"/>
                  <a:pt x="1545809" y="1648614"/>
                </a:cubicBezTo>
                <a:cubicBezTo>
                  <a:pt x="1532962" y="1646992"/>
                  <a:pt x="1521755" y="1646992"/>
                  <a:pt x="1508908" y="1645371"/>
                </a:cubicBezTo>
                <a:cubicBezTo>
                  <a:pt x="1496061" y="1643749"/>
                  <a:pt x="1481666" y="1643749"/>
                  <a:pt x="1468819" y="1642128"/>
                </a:cubicBezTo>
                <a:cubicBezTo>
                  <a:pt x="1457521" y="1640583"/>
                  <a:pt x="1444674" y="1640583"/>
                  <a:pt x="1433467" y="1638962"/>
                </a:cubicBezTo>
                <a:cubicBezTo>
                  <a:pt x="1420621" y="1638962"/>
                  <a:pt x="1406225" y="1637340"/>
                  <a:pt x="1393378" y="1635719"/>
                </a:cubicBezTo>
                <a:cubicBezTo>
                  <a:pt x="1382080" y="1634097"/>
                  <a:pt x="1369233" y="1634097"/>
                  <a:pt x="1358026" y="1632553"/>
                </a:cubicBezTo>
                <a:cubicBezTo>
                  <a:pt x="1343540" y="1632553"/>
                  <a:pt x="1330784" y="1630932"/>
                  <a:pt x="1317937" y="1629310"/>
                </a:cubicBezTo>
                <a:cubicBezTo>
                  <a:pt x="1306639" y="1627688"/>
                  <a:pt x="1295432" y="1627688"/>
                  <a:pt x="1284226" y="1626067"/>
                </a:cubicBezTo>
                <a:cubicBezTo>
                  <a:pt x="1271379" y="1624523"/>
                  <a:pt x="1258532" y="1622901"/>
                  <a:pt x="1245685" y="1621280"/>
                </a:cubicBezTo>
                <a:cubicBezTo>
                  <a:pt x="1234387" y="1621280"/>
                  <a:pt x="1223181" y="1619658"/>
                  <a:pt x="1211974" y="1618114"/>
                </a:cubicBezTo>
                <a:cubicBezTo>
                  <a:pt x="1199127" y="1616492"/>
                  <a:pt x="1186280" y="1614871"/>
                  <a:pt x="1173433" y="1613249"/>
                </a:cubicBezTo>
                <a:cubicBezTo>
                  <a:pt x="1162227" y="1613249"/>
                  <a:pt x="1152569" y="1611628"/>
                  <a:pt x="1141362" y="1610084"/>
                </a:cubicBezTo>
                <a:cubicBezTo>
                  <a:pt x="1128515" y="1608462"/>
                  <a:pt x="1114028" y="1606840"/>
                  <a:pt x="1101181" y="1605219"/>
                </a:cubicBezTo>
                <a:cubicBezTo>
                  <a:pt x="1091524" y="1605219"/>
                  <a:pt x="1081957" y="1603597"/>
                  <a:pt x="1072299" y="1602053"/>
                </a:cubicBezTo>
                <a:cubicBezTo>
                  <a:pt x="1054623" y="1600432"/>
                  <a:pt x="1038587" y="1597189"/>
                  <a:pt x="1022552" y="1595567"/>
                </a:cubicBezTo>
                <a:cubicBezTo>
                  <a:pt x="1009705" y="1592401"/>
                  <a:pt x="995218" y="1590780"/>
                  <a:pt x="982371" y="1589158"/>
                </a:cubicBezTo>
                <a:cubicBezTo>
                  <a:pt x="966335" y="1587614"/>
                  <a:pt x="951940" y="1584371"/>
                  <a:pt x="937453" y="1582749"/>
                </a:cubicBezTo>
                <a:cubicBezTo>
                  <a:pt x="927795" y="1581128"/>
                  <a:pt x="916588" y="1579584"/>
                  <a:pt x="906930" y="1577962"/>
                </a:cubicBezTo>
                <a:cubicBezTo>
                  <a:pt x="894084" y="1576341"/>
                  <a:pt x="882877" y="1574719"/>
                  <a:pt x="871670" y="1573098"/>
                </a:cubicBezTo>
                <a:cubicBezTo>
                  <a:pt x="862012" y="1571553"/>
                  <a:pt x="850805" y="1569932"/>
                  <a:pt x="841147" y="1568310"/>
                </a:cubicBezTo>
                <a:cubicBezTo>
                  <a:pt x="831490" y="1566689"/>
                  <a:pt x="820283" y="1565067"/>
                  <a:pt x="809076" y="1563523"/>
                </a:cubicBezTo>
                <a:cubicBezTo>
                  <a:pt x="799418" y="1561901"/>
                  <a:pt x="788211" y="1560280"/>
                  <a:pt x="778553" y="1558658"/>
                </a:cubicBezTo>
                <a:cubicBezTo>
                  <a:pt x="767347" y="1557114"/>
                  <a:pt x="757689" y="1555493"/>
                  <a:pt x="746391" y="1553871"/>
                </a:cubicBezTo>
                <a:cubicBezTo>
                  <a:pt x="735184" y="1552250"/>
                  <a:pt x="725526" y="1550628"/>
                  <a:pt x="715959" y="1549084"/>
                </a:cubicBezTo>
                <a:cubicBezTo>
                  <a:pt x="706301" y="1547462"/>
                  <a:pt x="695095" y="1545841"/>
                  <a:pt x="685437" y="1544219"/>
                </a:cubicBezTo>
                <a:cubicBezTo>
                  <a:pt x="674230" y="1542598"/>
                  <a:pt x="664572" y="1541053"/>
                  <a:pt x="654914" y="1539432"/>
                </a:cubicBezTo>
                <a:cubicBezTo>
                  <a:pt x="645347" y="1537810"/>
                  <a:pt x="635690" y="1536189"/>
                  <a:pt x="626032" y="1534567"/>
                </a:cubicBezTo>
                <a:cubicBezTo>
                  <a:pt x="616374" y="1533023"/>
                  <a:pt x="606807" y="1531402"/>
                  <a:pt x="597149" y="1529780"/>
                </a:cubicBezTo>
                <a:cubicBezTo>
                  <a:pt x="587491" y="1528159"/>
                  <a:pt x="577924" y="1526614"/>
                  <a:pt x="568267" y="1524993"/>
                </a:cubicBezTo>
                <a:cubicBezTo>
                  <a:pt x="560249" y="1523371"/>
                  <a:pt x="550591" y="1521750"/>
                  <a:pt x="540933" y="1520128"/>
                </a:cubicBezTo>
                <a:cubicBezTo>
                  <a:pt x="531366" y="1518584"/>
                  <a:pt x="523348" y="1516962"/>
                  <a:pt x="513690" y="1515341"/>
                </a:cubicBezTo>
                <a:cubicBezTo>
                  <a:pt x="504033" y="1512098"/>
                  <a:pt x="496015" y="1510554"/>
                  <a:pt x="486357" y="1508932"/>
                </a:cubicBezTo>
                <a:cubicBezTo>
                  <a:pt x="476790" y="1507311"/>
                  <a:pt x="467132" y="1505689"/>
                  <a:pt x="459114" y="1504145"/>
                </a:cubicBezTo>
                <a:cubicBezTo>
                  <a:pt x="449456" y="1500902"/>
                  <a:pt x="439798" y="1499280"/>
                  <a:pt x="431781" y="1497659"/>
                </a:cubicBezTo>
                <a:cubicBezTo>
                  <a:pt x="422214" y="1496114"/>
                  <a:pt x="414196" y="1494493"/>
                  <a:pt x="406087" y="1492871"/>
                </a:cubicBezTo>
                <a:cubicBezTo>
                  <a:pt x="398069" y="1489628"/>
                  <a:pt x="388502" y="1488084"/>
                  <a:pt x="380484" y="1486463"/>
                </a:cubicBezTo>
                <a:cubicBezTo>
                  <a:pt x="372376" y="1484841"/>
                  <a:pt x="364358" y="1483220"/>
                  <a:pt x="356340" y="1481598"/>
                </a:cubicBezTo>
                <a:cubicBezTo>
                  <a:pt x="346773" y="1478432"/>
                  <a:pt x="338664" y="1476811"/>
                  <a:pt x="330646" y="1475189"/>
                </a:cubicBezTo>
                <a:cubicBezTo>
                  <a:pt x="322628" y="1473645"/>
                  <a:pt x="314610" y="1472023"/>
                  <a:pt x="306593" y="1470402"/>
                </a:cubicBezTo>
                <a:cubicBezTo>
                  <a:pt x="298575" y="1468780"/>
                  <a:pt x="290557" y="1467159"/>
                  <a:pt x="282539" y="1465615"/>
                </a:cubicBezTo>
                <a:cubicBezTo>
                  <a:pt x="276070" y="1463993"/>
                  <a:pt x="268052" y="1462372"/>
                  <a:pt x="260034" y="1460750"/>
                </a:cubicBezTo>
                <a:cubicBezTo>
                  <a:pt x="252016" y="1459129"/>
                  <a:pt x="245639" y="1457584"/>
                  <a:pt x="237621" y="1455963"/>
                </a:cubicBezTo>
                <a:cubicBezTo>
                  <a:pt x="229512" y="1454341"/>
                  <a:pt x="221494" y="1452720"/>
                  <a:pt x="215116" y="1451098"/>
                </a:cubicBezTo>
                <a:cubicBezTo>
                  <a:pt x="207098" y="1449554"/>
                  <a:pt x="199080" y="1447932"/>
                  <a:pt x="192611" y="1446311"/>
                </a:cubicBezTo>
                <a:cubicBezTo>
                  <a:pt x="186233" y="1444689"/>
                  <a:pt x="178216" y="1443145"/>
                  <a:pt x="171747" y="1441524"/>
                </a:cubicBezTo>
                <a:cubicBezTo>
                  <a:pt x="165369" y="1439902"/>
                  <a:pt x="157351" y="1438281"/>
                  <a:pt x="150882" y="1436659"/>
                </a:cubicBezTo>
                <a:cubicBezTo>
                  <a:pt x="142864" y="1435115"/>
                  <a:pt x="136486" y="1433493"/>
                  <a:pt x="130017" y="1431872"/>
                </a:cubicBezTo>
                <a:cubicBezTo>
                  <a:pt x="123639" y="1430250"/>
                  <a:pt x="117170" y="1428629"/>
                  <a:pt x="110792" y="1427084"/>
                </a:cubicBezTo>
                <a:cubicBezTo>
                  <a:pt x="104324" y="1425463"/>
                  <a:pt x="97946" y="1423841"/>
                  <a:pt x="91477" y="1422220"/>
                </a:cubicBezTo>
                <a:cubicBezTo>
                  <a:pt x="86648" y="1420676"/>
                  <a:pt x="80270" y="1419054"/>
                  <a:pt x="73801" y="1417433"/>
                </a:cubicBezTo>
                <a:cubicBezTo>
                  <a:pt x="67423" y="1415811"/>
                  <a:pt x="60954" y="1414190"/>
                  <a:pt x="54576" y="1412645"/>
                </a:cubicBezTo>
                <a:cubicBezTo>
                  <a:pt x="49747" y="1411024"/>
                  <a:pt x="43370" y="1409402"/>
                  <a:pt x="38541" y="1407781"/>
                </a:cubicBezTo>
                <a:cubicBezTo>
                  <a:pt x="36901" y="1407781"/>
                  <a:pt x="36901" y="1407781"/>
                  <a:pt x="35352" y="1407781"/>
                </a:cubicBezTo>
                <a:cubicBezTo>
                  <a:pt x="33712" y="1396585"/>
                  <a:pt x="30523" y="1383690"/>
                  <a:pt x="28883" y="1370872"/>
                </a:cubicBezTo>
                <a:cubicBezTo>
                  <a:pt x="9658" y="1258524"/>
                  <a:pt x="0" y="1144555"/>
                  <a:pt x="0" y="1032208"/>
                </a:cubicBezTo>
                <a:cubicBezTo>
                  <a:pt x="0" y="667754"/>
                  <a:pt x="97946" y="311407"/>
                  <a:pt x="284088" y="0"/>
                </a:cubicBezTo>
                <a:close/>
              </a:path>
            </a:pathLst>
          </a:custGeom>
          <a:solidFill>
            <a:srgbClr val="A2B969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22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27" name="Shape">
            <a:extLst>
              <a:ext uri="{FF2B5EF4-FFF2-40B4-BE49-F238E27FC236}">
                <a16:creationId xmlns:a16="http://schemas.microsoft.com/office/drawing/2014/main" id="{B0D1DDB6-C5FD-4671-B47D-5CD9E3CEC7EA}"/>
              </a:ext>
            </a:extLst>
          </p:cNvPr>
          <p:cNvSpPr/>
          <p:nvPr/>
        </p:nvSpPr>
        <p:spPr>
          <a:xfrm>
            <a:off x="5331718" y="2445990"/>
            <a:ext cx="1474814" cy="1262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426" y="0"/>
                </a:moveTo>
                <a:cubicBezTo>
                  <a:pt x="18338" y="62"/>
                  <a:pt x="18250" y="124"/>
                  <a:pt x="18162" y="165"/>
                </a:cubicBezTo>
                <a:cubicBezTo>
                  <a:pt x="18126" y="185"/>
                  <a:pt x="18073" y="227"/>
                  <a:pt x="18038" y="247"/>
                </a:cubicBezTo>
                <a:cubicBezTo>
                  <a:pt x="17897" y="329"/>
                  <a:pt x="17774" y="432"/>
                  <a:pt x="17633" y="515"/>
                </a:cubicBezTo>
                <a:cubicBezTo>
                  <a:pt x="17633" y="515"/>
                  <a:pt x="17615" y="535"/>
                  <a:pt x="17615" y="535"/>
                </a:cubicBezTo>
                <a:cubicBezTo>
                  <a:pt x="17474" y="618"/>
                  <a:pt x="17315" y="721"/>
                  <a:pt x="17174" y="803"/>
                </a:cubicBezTo>
                <a:cubicBezTo>
                  <a:pt x="17121" y="824"/>
                  <a:pt x="17086" y="844"/>
                  <a:pt x="17033" y="885"/>
                </a:cubicBezTo>
                <a:cubicBezTo>
                  <a:pt x="16927" y="947"/>
                  <a:pt x="16822" y="1009"/>
                  <a:pt x="16698" y="1071"/>
                </a:cubicBezTo>
                <a:cubicBezTo>
                  <a:pt x="16645" y="1112"/>
                  <a:pt x="16575" y="1133"/>
                  <a:pt x="16522" y="1174"/>
                </a:cubicBezTo>
                <a:cubicBezTo>
                  <a:pt x="16434" y="1235"/>
                  <a:pt x="16328" y="1277"/>
                  <a:pt x="16222" y="1338"/>
                </a:cubicBezTo>
                <a:cubicBezTo>
                  <a:pt x="16152" y="1380"/>
                  <a:pt x="16081" y="1400"/>
                  <a:pt x="16010" y="1441"/>
                </a:cubicBezTo>
                <a:cubicBezTo>
                  <a:pt x="15922" y="1483"/>
                  <a:pt x="15816" y="1544"/>
                  <a:pt x="15728" y="1586"/>
                </a:cubicBezTo>
                <a:cubicBezTo>
                  <a:pt x="15658" y="1627"/>
                  <a:pt x="15587" y="1647"/>
                  <a:pt x="15499" y="1688"/>
                </a:cubicBezTo>
                <a:cubicBezTo>
                  <a:pt x="15411" y="1730"/>
                  <a:pt x="15305" y="1771"/>
                  <a:pt x="15217" y="1812"/>
                </a:cubicBezTo>
                <a:cubicBezTo>
                  <a:pt x="15146" y="1853"/>
                  <a:pt x="15058" y="1874"/>
                  <a:pt x="14988" y="1915"/>
                </a:cubicBezTo>
                <a:cubicBezTo>
                  <a:pt x="14900" y="1956"/>
                  <a:pt x="14794" y="1997"/>
                  <a:pt x="14706" y="2039"/>
                </a:cubicBezTo>
                <a:cubicBezTo>
                  <a:pt x="14617" y="2080"/>
                  <a:pt x="14547" y="2100"/>
                  <a:pt x="14459" y="2141"/>
                </a:cubicBezTo>
                <a:cubicBezTo>
                  <a:pt x="14371" y="2183"/>
                  <a:pt x="14265" y="2224"/>
                  <a:pt x="14177" y="2265"/>
                </a:cubicBezTo>
                <a:cubicBezTo>
                  <a:pt x="14088" y="2306"/>
                  <a:pt x="14000" y="2327"/>
                  <a:pt x="13930" y="2368"/>
                </a:cubicBezTo>
                <a:cubicBezTo>
                  <a:pt x="13842" y="2409"/>
                  <a:pt x="13736" y="2450"/>
                  <a:pt x="13648" y="2471"/>
                </a:cubicBezTo>
                <a:cubicBezTo>
                  <a:pt x="13560" y="2512"/>
                  <a:pt x="13471" y="2533"/>
                  <a:pt x="13383" y="2574"/>
                </a:cubicBezTo>
                <a:cubicBezTo>
                  <a:pt x="13277" y="2615"/>
                  <a:pt x="13189" y="2636"/>
                  <a:pt x="13083" y="2677"/>
                </a:cubicBezTo>
                <a:cubicBezTo>
                  <a:pt x="12995" y="2718"/>
                  <a:pt x="12907" y="2739"/>
                  <a:pt x="12819" y="2780"/>
                </a:cubicBezTo>
                <a:cubicBezTo>
                  <a:pt x="12713" y="2821"/>
                  <a:pt x="12625" y="2842"/>
                  <a:pt x="12519" y="2883"/>
                </a:cubicBezTo>
                <a:cubicBezTo>
                  <a:pt x="12431" y="2903"/>
                  <a:pt x="12343" y="2945"/>
                  <a:pt x="12237" y="2965"/>
                </a:cubicBezTo>
                <a:cubicBezTo>
                  <a:pt x="12131" y="3006"/>
                  <a:pt x="12025" y="3027"/>
                  <a:pt x="11937" y="3068"/>
                </a:cubicBezTo>
                <a:cubicBezTo>
                  <a:pt x="11849" y="3089"/>
                  <a:pt x="11743" y="3130"/>
                  <a:pt x="11655" y="3150"/>
                </a:cubicBezTo>
                <a:cubicBezTo>
                  <a:pt x="11549" y="3192"/>
                  <a:pt x="11444" y="3212"/>
                  <a:pt x="11338" y="3233"/>
                </a:cubicBezTo>
                <a:cubicBezTo>
                  <a:pt x="11250" y="3253"/>
                  <a:pt x="11144" y="3295"/>
                  <a:pt x="11056" y="3315"/>
                </a:cubicBezTo>
                <a:cubicBezTo>
                  <a:pt x="10950" y="3336"/>
                  <a:pt x="10844" y="3377"/>
                  <a:pt x="10738" y="3398"/>
                </a:cubicBezTo>
                <a:cubicBezTo>
                  <a:pt x="10650" y="3418"/>
                  <a:pt x="10544" y="3459"/>
                  <a:pt x="10456" y="3480"/>
                </a:cubicBezTo>
                <a:cubicBezTo>
                  <a:pt x="10350" y="3500"/>
                  <a:pt x="10245" y="3542"/>
                  <a:pt x="10121" y="3562"/>
                </a:cubicBezTo>
                <a:cubicBezTo>
                  <a:pt x="10033" y="3583"/>
                  <a:pt x="9927" y="3603"/>
                  <a:pt x="9839" y="3645"/>
                </a:cubicBezTo>
                <a:cubicBezTo>
                  <a:pt x="9733" y="3665"/>
                  <a:pt x="9610" y="3706"/>
                  <a:pt x="9504" y="3727"/>
                </a:cubicBezTo>
                <a:cubicBezTo>
                  <a:pt x="9416" y="3748"/>
                  <a:pt x="9310" y="3768"/>
                  <a:pt x="9222" y="3789"/>
                </a:cubicBezTo>
                <a:cubicBezTo>
                  <a:pt x="9098" y="3809"/>
                  <a:pt x="8975" y="3851"/>
                  <a:pt x="8834" y="3871"/>
                </a:cubicBezTo>
                <a:cubicBezTo>
                  <a:pt x="8746" y="3892"/>
                  <a:pt x="8658" y="3912"/>
                  <a:pt x="8587" y="3933"/>
                </a:cubicBezTo>
                <a:cubicBezTo>
                  <a:pt x="8375" y="3974"/>
                  <a:pt x="8164" y="4015"/>
                  <a:pt x="7952" y="4056"/>
                </a:cubicBezTo>
                <a:cubicBezTo>
                  <a:pt x="7864" y="4077"/>
                  <a:pt x="7794" y="4077"/>
                  <a:pt x="7705" y="4098"/>
                </a:cubicBezTo>
                <a:cubicBezTo>
                  <a:pt x="7564" y="4118"/>
                  <a:pt x="7441" y="4139"/>
                  <a:pt x="7300" y="4180"/>
                </a:cubicBezTo>
                <a:cubicBezTo>
                  <a:pt x="7194" y="4201"/>
                  <a:pt x="7106" y="4221"/>
                  <a:pt x="7000" y="4221"/>
                </a:cubicBezTo>
                <a:cubicBezTo>
                  <a:pt x="6877" y="4242"/>
                  <a:pt x="6753" y="4262"/>
                  <a:pt x="6630" y="4283"/>
                </a:cubicBezTo>
                <a:cubicBezTo>
                  <a:pt x="6524" y="4304"/>
                  <a:pt x="6418" y="4324"/>
                  <a:pt x="6312" y="4324"/>
                </a:cubicBezTo>
                <a:cubicBezTo>
                  <a:pt x="6189" y="4345"/>
                  <a:pt x="6083" y="4365"/>
                  <a:pt x="5960" y="4386"/>
                </a:cubicBezTo>
                <a:cubicBezTo>
                  <a:pt x="5854" y="4406"/>
                  <a:pt x="5748" y="4406"/>
                  <a:pt x="5642" y="4427"/>
                </a:cubicBezTo>
                <a:cubicBezTo>
                  <a:pt x="5519" y="4448"/>
                  <a:pt x="5413" y="4468"/>
                  <a:pt x="5290" y="4468"/>
                </a:cubicBezTo>
                <a:cubicBezTo>
                  <a:pt x="5184" y="4489"/>
                  <a:pt x="5078" y="4489"/>
                  <a:pt x="4972" y="4509"/>
                </a:cubicBezTo>
                <a:cubicBezTo>
                  <a:pt x="4849" y="4530"/>
                  <a:pt x="4726" y="4530"/>
                  <a:pt x="4620" y="4551"/>
                </a:cubicBezTo>
                <a:cubicBezTo>
                  <a:pt x="4514" y="4571"/>
                  <a:pt x="4408" y="4571"/>
                  <a:pt x="4285" y="4592"/>
                </a:cubicBezTo>
                <a:cubicBezTo>
                  <a:pt x="4161" y="4612"/>
                  <a:pt x="4038" y="4612"/>
                  <a:pt x="3932" y="4633"/>
                </a:cubicBezTo>
                <a:cubicBezTo>
                  <a:pt x="3826" y="4654"/>
                  <a:pt x="3703" y="4654"/>
                  <a:pt x="3597" y="4654"/>
                </a:cubicBezTo>
                <a:cubicBezTo>
                  <a:pt x="3474" y="4674"/>
                  <a:pt x="3350" y="4674"/>
                  <a:pt x="3244" y="4674"/>
                </a:cubicBezTo>
                <a:cubicBezTo>
                  <a:pt x="3192" y="4674"/>
                  <a:pt x="3139" y="4674"/>
                  <a:pt x="3103" y="4695"/>
                </a:cubicBezTo>
                <a:cubicBezTo>
                  <a:pt x="2927" y="4592"/>
                  <a:pt x="2804" y="4406"/>
                  <a:pt x="2804" y="4159"/>
                </a:cubicBezTo>
                <a:lnTo>
                  <a:pt x="2804" y="4036"/>
                </a:lnTo>
                <a:cubicBezTo>
                  <a:pt x="2804" y="3809"/>
                  <a:pt x="2874" y="3562"/>
                  <a:pt x="3050" y="3439"/>
                </a:cubicBezTo>
                <a:cubicBezTo>
                  <a:pt x="3333" y="3212"/>
                  <a:pt x="3527" y="2821"/>
                  <a:pt x="3509" y="2389"/>
                </a:cubicBezTo>
                <a:cubicBezTo>
                  <a:pt x="3491" y="1668"/>
                  <a:pt x="2927" y="1112"/>
                  <a:pt x="2310" y="1235"/>
                </a:cubicBezTo>
                <a:cubicBezTo>
                  <a:pt x="1851" y="1318"/>
                  <a:pt x="1499" y="1730"/>
                  <a:pt x="1428" y="2265"/>
                </a:cubicBezTo>
                <a:cubicBezTo>
                  <a:pt x="1375" y="2780"/>
                  <a:pt x="1587" y="3253"/>
                  <a:pt x="1940" y="3480"/>
                </a:cubicBezTo>
                <a:cubicBezTo>
                  <a:pt x="2116" y="3603"/>
                  <a:pt x="2222" y="3789"/>
                  <a:pt x="2239" y="4036"/>
                </a:cubicBezTo>
                <a:lnTo>
                  <a:pt x="2239" y="4201"/>
                </a:lnTo>
                <a:cubicBezTo>
                  <a:pt x="2239" y="4448"/>
                  <a:pt x="2134" y="4674"/>
                  <a:pt x="1957" y="4777"/>
                </a:cubicBezTo>
                <a:cubicBezTo>
                  <a:pt x="1922" y="4777"/>
                  <a:pt x="1887" y="4777"/>
                  <a:pt x="1869" y="4777"/>
                </a:cubicBezTo>
                <a:cubicBezTo>
                  <a:pt x="1763" y="4777"/>
                  <a:pt x="1640" y="4798"/>
                  <a:pt x="1534" y="4798"/>
                </a:cubicBezTo>
                <a:cubicBezTo>
                  <a:pt x="1411" y="4798"/>
                  <a:pt x="1287" y="4798"/>
                  <a:pt x="1164" y="4818"/>
                </a:cubicBezTo>
                <a:cubicBezTo>
                  <a:pt x="1058" y="4818"/>
                  <a:pt x="935" y="4818"/>
                  <a:pt x="829" y="4839"/>
                </a:cubicBezTo>
                <a:cubicBezTo>
                  <a:pt x="705" y="4839"/>
                  <a:pt x="582" y="4839"/>
                  <a:pt x="441" y="4839"/>
                </a:cubicBezTo>
                <a:cubicBezTo>
                  <a:pt x="335" y="4839"/>
                  <a:pt x="212" y="4839"/>
                  <a:pt x="106" y="4839"/>
                </a:cubicBezTo>
                <a:cubicBezTo>
                  <a:pt x="71" y="4839"/>
                  <a:pt x="35" y="4839"/>
                  <a:pt x="0" y="4839"/>
                </a:cubicBezTo>
                <a:lnTo>
                  <a:pt x="0" y="4839"/>
                </a:lnTo>
                <a:lnTo>
                  <a:pt x="0" y="21600"/>
                </a:lnTo>
                <a:cubicBezTo>
                  <a:pt x="159" y="21600"/>
                  <a:pt x="300" y="21600"/>
                  <a:pt x="458" y="21600"/>
                </a:cubicBezTo>
                <a:cubicBezTo>
                  <a:pt x="705" y="21600"/>
                  <a:pt x="935" y="21600"/>
                  <a:pt x="1181" y="21600"/>
                </a:cubicBezTo>
                <a:cubicBezTo>
                  <a:pt x="1375" y="21600"/>
                  <a:pt x="1587" y="21600"/>
                  <a:pt x="1781" y="21600"/>
                </a:cubicBezTo>
                <a:cubicBezTo>
                  <a:pt x="2063" y="21600"/>
                  <a:pt x="2328" y="21579"/>
                  <a:pt x="2610" y="21579"/>
                </a:cubicBezTo>
                <a:cubicBezTo>
                  <a:pt x="2786" y="21579"/>
                  <a:pt x="2945" y="21559"/>
                  <a:pt x="3103" y="21559"/>
                </a:cubicBezTo>
                <a:cubicBezTo>
                  <a:pt x="3403" y="21538"/>
                  <a:pt x="3703" y="21538"/>
                  <a:pt x="4020" y="21518"/>
                </a:cubicBezTo>
                <a:cubicBezTo>
                  <a:pt x="4161" y="21518"/>
                  <a:pt x="4302" y="21497"/>
                  <a:pt x="4426" y="21497"/>
                </a:cubicBezTo>
                <a:cubicBezTo>
                  <a:pt x="4761" y="21476"/>
                  <a:pt x="5078" y="21456"/>
                  <a:pt x="5413" y="21435"/>
                </a:cubicBezTo>
                <a:cubicBezTo>
                  <a:pt x="5519" y="21435"/>
                  <a:pt x="5642" y="21415"/>
                  <a:pt x="5748" y="21415"/>
                </a:cubicBezTo>
                <a:cubicBezTo>
                  <a:pt x="6101" y="21394"/>
                  <a:pt x="6436" y="21353"/>
                  <a:pt x="6789" y="21332"/>
                </a:cubicBezTo>
                <a:cubicBezTo>
                  <a:pt x="6877" y="21332"/>
                  <a:pt x="6965" y="21312"/>
                  <a:pt x="7053" y="21312"/>
                </a:cubicBezTo>
                <a:cubicBezTo>
                  <a:pt x="7423" y="21271"/>
                  <a:pt x="7794" y="21250"/>
                  <a:pt x="8164" y="21209"/>
                </a:cubicBezTo>
                <a:cubicBezTo>
                  <a:pt x="8217" y="21209"/>
                  <a:pt x="8287" y="21188"/>
                  <a:pt x="8340" y="21188"/>
                </a:cubicBezTo>
                <a:cubicBezTo>
                  <a:pt x="8728" y="21147"/>
                  <a:pt x="9134" y="21106"/>
                  <a:pt x="9522" y="21044"/>
                </a:cubicBezTo>
                <a:cubicBezTo>
                  <a:pt x="9539" y="21044"/>
                  <a:pt x="9539" y="21044"/>
                  <a:pt x="9557" y="21044"/>
                </a:cubicBezTo>
                <a:cubicBezTo>
                  <a:pt x="11303" y="20818"/>
                  <a:pt x="13031" y="20509"/>
                  <a:pt x="14723" y="20159"/>
                </a:cubicBezTo>
                <a:cubicBezTo>
                  <a:pt x="14741" y="20159"/>
                  <a:pt x="14776" y="20159"/>
                  <a:pt x="14794" y="20138"/>
                </a:cubicBezTo>
                <a:cubicBezTo>
                  <a:pt x="15076" y="20076"/>
                  <a:pt x="15358" y="20014"/>
                  <a:pt x="15640" y="19953"/>
                </a:cubicBezTo>
                <a:cubicBezTo>
                  <a:pt x="15799" y="19912"/>
                  <a:pt x="15958" y="19891"/>
                  <a:pt x="16116" y="19850"/>
                </a:cubicBezTo>
                <a:cubicBezTo>
                  <a:pt x="16363" y="19788"/>
                  <a:pt x="16592" y="19726"/>
                  <a:pt x="16822" y="19664"/>
                </a:cubicBezTo>
                <a:cubicBezTo>
                  <a:pt x="17016" y="19623"/>
                  <a:pt x="17227" y="19561"/>
                  <a:pt x="17421" y="19520"/>
                </a:cubicBezTo>
                <a:cubicBezTo>
                  <a:pt x="17633" y="19459"/>
                  <a:pt x="17862" y="19397"/>
                  <a:pt x="18073" y="19335"/>
                </a:cubicBezTo>
                <a:cubicBezTo>
                  <a:pt x="18303" y="19273"/>
                  <a:pt x="18514" y="19211"/>
                  <a:pt x="18726" y="19150"/>
                </a:cubicBezTo>
                <a:cubicBezTo>
                  <a:pt x="18937" y="19088"/>
                  <a:pt x="19131" y="19026"/>
                  <a:pt x="19343" y="18964"/>
                </a:cubicBezTo>
                <a:cubicBezTo>
                  <a:pt x="19572" y="18903"/>
                  <a:pt x="19801" y="18841"/>
                  <a:pt x="20031" y="18758"/>
                </a:cubicBezTo>
                <a:cubicBezTo>
                  <a:pt x="20225" y="18697"/>
                  <a:pt x="20436" y="18635"/>
                  <a:pt x="20630" y="18573"/>
                </a:cubicBezTo>
                <a:cubicBezTo>
                  <a:pt x="20807" y="18511"/>
                  <a:pt x="20983" y="18470"/>
                  <a:pt x="21159" y="18408"/>
                </a:cubicBezTo>
                <a:cubicBezTo>
                  <a:pt x="21212" y="18141"/>
                  <a:pt x="21247" y="17894"/>
                  <a:pt x="21283" y="17626"/>
                </a:cubicBezTo>
                <a:cubicBezTo>
                  <a:pt x="21494" y="16185"/>
                  <a:pt x="21600" y="14743"/>
                  <a:pt x="21600" y="13281"/>
                </a:cubicBezTo>
                <a:cubicBezTo>
                  <a:pt x="21547" y="8566"/>
                  <a:pt x="20472" y="3995"/>
                  <a:pt x="18426" y="0"/>
                </a:cubicBezTo>
                <a:close/>
              </a:path>
            </a:pathLst>
          </a:custGeom>
          <a:solidFill>
            <a:srgbClr val="FFCC4C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22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28" name="Shape">
            <a:extLst>
              <a:ext uri="{FF2B5EF4-FFF2-40B4-BE49-F238E27FC236}">
                <a16:creationId xmlns:a16="http://schemas.microsoft.com/office/drawing/2014/main" id="{97FB30C2-5C0A-4A10-93FD-C1E2D8443657}"/>
              </a:ext>
            </a:extLst>
          </p:cNvPr>
          <p:cNvSpPr/>
          <p:nvPr/>
        </p:nvSpPr>
        <p:spPr>
          <a:xfrm>
            <a:off x="3826807" y="3589724"/>
            <a:ext cx="1639019" cy="11509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3" h="21600" extrusionOk="0">
                <a:moveTo>
                  <a:pt x="21537" y="18731"/>
                </a:moveTo>
                <a:cubicBezTo>
                  <a:pt x="21489" y="18143"/>
                  <a:pt x="21189" y="17669"/>
                  <a:pt x="20777" y="17578"/>
                </a:cubicBezTo>
                <a:cubicBezTo>
                  <a:pt x="20382" y="17488"/>
                  <a:pt x="20018" y="17736"/>
                  <a:pt x="19828" y="18188"/>
                </a:cubicBezTo>
                <a:cubicBezTo>
                  <a:pt x="19733" y="18392"/>
                  <a:pt x="19575" y="18550"/>
                  <a:pt x="19400" y="18550"/>
                </a:cubicBezTo>
                <a:lnTo>
                  <a:pt x="19274" y="18550"/>
                </a:lnTo>
                <a:cubicBezTo>
                  <a:pt x="19084" y="18550"/>
                  <a:pt x="18926" y="18414"/>
                  <a:pt x="18847" y="18188"/>
                </a:cubicBezTo>
                <a:lnTo>
                  <a:pt x="18847" y="3728"/>
                </a:lnTo>
                <a:lnTo>
                  <a:pt x="18847" y="3728"/>
                </a:lnTo>
                <a:cubicBezTo>
                  <a:pt x="18783" y="3728"/>
                  <a:pt x="18704" y="3728"/>
                  <a:pt x="18641" y="3728"/>
                </a:cubicBezTo>
                <a:cubicBezTo>
                  <a:pt x="18514" y="3728"/>
                  <a:pt x="18388" y="3728"/>
                  <a:pt x="18261" y="3705"/>
                </a:cubicBezTo>
                <a:cubicBezTo>
                  <a:pt x="18119" y="3705"/>
                  <a:pt x="17960" y="3705"/>
                  <a:pt x="17818" y="3683"/>
                </a:cubicBezTo>
                <a:cubicBezTo>
                  <a:pt x="17691" y="3683"/>
                  <a:pt x="17581" y="3683"/>
                  <a:pt x="17454" y="3660"/>
                </a:cubicBezTo>
                <a:cubicBezTo>
                  <a:pt x="17312" y="3660"/>
                  <a:pt x="17153" y="3638"/>
                  <a:pt x="17011" y="3638"/>
                </a:cubicBezTo>
                <a:cubicBezTo>
                  <a:pt x="16900" y="3638"/>
                  <a:pt x="16774" y="3615"/>
                  <a:pt x="16663" y="3615"/>
                </a:cubicBezTo>
                <a:cubicBezTo>
                  <a:pt x="16505" y="3615"/>
                  <a:pt x="16362" y="3592"/>
                  <a:pt x="16220" y="3592"/>
                </a:cubicBezTo>
                <a:cubicBezTo>
                  <a:pt x="16109" y="3592"/>
                  <a:pt x="15998" y="3570"/>
                  <a:pt x="15887" y="3570"/>
                </a:cubicBezTo>
                <a:cubicBezTo>
                  <a:pt x="15729" y="3547"/>
                  <a:pt x="15571" y="3547"/>
                  <a:pt x="15429" y="3525"/>
                </a:cubicBezTo>
                <a:cubicBezTo>
                  <a:pt x="15318" y="3525"/>
                  <a:pt x="15223" y="3502"/>
                  <a:pt x="15112" y="3502"/>
                </a:cubicBezTo>
                <a:cubicBezTo>
                  <a:pt x="14922" y="3479"/>
                  <a:pt x="14748" y="3457"/>
                  <a:pt x="14558" y="3457"/>
                </a:cubicBezTo>
                <a:cubicBezTo>
                  <a:pt x="14479" y="3457"/>
                  <a:pt x="14416" y="3434"/>
                  <a:pt x="14337" y="3434"/>
                </a:cubicBezTo>
                <a:cubicBezTo>
                  <a:pt x="14084" y="3412"/>
                  <a:pt x="13830" y="3389"/>
                  <a:pt x="13593" y="3344"/>
                </a:cubicBezTo>
                <a:cubicBezTo>
                  <a:pt x="13514" y="3344"/>
                  <a:pt x="13451" y="3321"/>
                  <a:pt x="13371" y="3321"/>
                </a:cubicBezTo>
                <a:cubicBezTo>
                  <a:pt x="13197" y="3299"/>
                  <a:pt x="13023" y="3276"/>
                  <a:pt x="12849" y="3254"/>
                </a:cubicBezTo>
                <a:cubicBezTo>
                  <a:pt x="12754" y="3231"/>
                  <a:pt x="12659" y="3231"/>
                  <a:pt x="12564" y="3208"/>
                </a:cubicBezTo>
                <a:cubicBezTo>
                  <a:pt x="12422" y="3186"/>
                  <a:pt x="12264" y="3163"/>
                  <a:pt x="12121" y="3141"/>
                </a:cubicBezTo>
                <a:cubicBezTo>
                  <a:pt x="12026" y="3118"/>
                  <a:pt x="11916" y="3118"/>
                  <a:pt x="11821" y="3095"/>
                </a:cubicBezTo>
                <a:cubicBezTo>
                  <a:pt x="11678" y="3073"/>
                  <a:pt x="11552" y="3050"/>
                  <a:pt x="11409" y="3028"/>
                </a:cubicBezTo>
                <a:cubicBezTo>
                  <a:pt x="11298" y="3005"/>
                  <a:pt x="11204" y="3005"/>
                  <a:pt x="11109" y="2982"/>
                </a:cubicBezTo>
                <a:cubicBezTo>
                  <a:pt x="10982" y="2960"/>
                  <a:pt x="10840" y="2937"/>
                  <a:pt x="10713" y="2915"/>
                </a:cubicBezTo>
                <a:cubicBezTo>
                  <a:pt x="10618" y="2892"/>
                  <a:pt x="10507" y="2869"/>
                  <a:pt x="10412" y="2869"/>
                </a:cubicBezTo>
                <a:cubicBezTo>
                  <a:pt x="10286" y="2847"/>
                  <a:pt x="10159" y="2824"/>
                  <a:pt x="10033" y="2802"/>
                </a:cubicBezTo>
                <a:cubicBezTo>
                  <a:pt x="9938" y="2779"/>
                  <a:pt x="9827" y="2756"/>
                  <a:pt x="9732" y="2756"/>
                </a:cubicBezTo>
                <a:cubicBezTo>
                  <a:pt x="9605" y="2734"/>
                  <a:pt x="9479" y="2711"/>
                  <a:pt x="9352" y="2689"/>
                </a:cubicBezTo>
                <a:cubicBezTo>
                  <a:pt x="9257" y="2666"/>
                  <a:pt x="9162" y="2643"/>
                  <a:pt x="9067" y="2621"/>
                </a:cubicBezTo>
                <a:cubicBezTo>
                  <a:pt x="8941" y="2598"/>
                  <a:pt x="8814" y="2576"/>
                  <a:pt x="8687" y="2553"/>
                </a:cubicBezTo>
                <a:cubicBezTo>
                  <a:pt x="8593" y="2531"/>
                  <a:pt x="8498" y="2508"/>
                  <a:pt x="8403" y="2485"/>
                </a:cubicBezTo>
                <a:cubicBezTo>
                  <a:pt x="8276" y="2463"/>
                  <a:pt x="8149" y="2440"/>
                  <a:pt x="8023" y="2395"/>
                </a:cubicBezTo>
                <a:cubicBezTo>
                  <a:pt x="7944" y="2372"/>
                  <a:pt x="7849" y="2350"/>
                  <a:pt x="7770" y="2327"/>
                </a:cubicBezTo>
                <a:cubicBezTo>
                  <a:pt x="7627" y="2305"/>
                  <a:pt x="7501" y="2259"/>
                  <a:pt x="7374" y="2237"/>
                </a:cubicBezTo>
                <a:cubicBezTo>
                  <a:pt x="7295" y="2214"/>
                  <a:pt x="7232" y="2192"/>
                  <a:pt x="7153" y="2192"/>
                </a:cubicBezTo>
                <a:cubicBezTo>
                  <a:pt x="6994" y="2146"/>
                  <a:pt x="6820" y="2124"/>
                  <a:pt x="6662" y="2079"/>
                </a:cubicBezTo>
                <a:cubicBezTo>
                  <a:pt x="6630" y="2079"/>
                  <a:pt x="6583" y="2056"/>
                  <a:pt x="6535" y="2056"/>
                </a:cubicBezTo>
                <a:cubicBezTo>
                  <a:pt x="6330" y="2011"/>
                  <a:pt x="6140" y="1966"/>
                  <a:pt x="5934" y="1898"/>
                </a:cubicBezTo>
                <a:cubicBezTo>
                  <a:pt x="5887" y="1875"/>
                  <a:pt x="5839" y="1875"/>
                  <a:pt x="5792" y="1853"/>
                </a:cubicBezTo>
                <a:cubicBezTo>
                  <a:pt x="5649" y="1808"/>
                  <a:pt x="5507" y="1785"/>
                  <a:pt x="5364" y="1740"/>
                </a:cubicBezTo>
                <a:cubicBezTo>
                  <a:pt x="5301" y="1717"/>
                  <a:pt x="5222" y="1695"/>
                  <a:pt x="5159" y="1695"/>
                </a:cubicBezTo>
                <a:cubicBezTo>
                  <a:pt x="5032" y="1672"/>
                  <a:pt x="4921" y="1627"/>
                  <a:pt x="4795" y="1604"/>
                </a:cubicBezTo>
                <a:cubicBezTo>
                  <a:pt x="4716" y="1582"/>
                  <a:pt x="4652" y="1559"/>
                  <a:pt x="4573" y="1536"/>
                </a:cubicBezTo>
                <a:cubicBezTo>
                  <a:pt x="4462" y="1514"/>
                  <a:pt x="4352" y="1469"/>
                  <a:pt x="4241" y="1446"/>
                </a:cubicBezTo>
                <a:cubicBezTo>
                  <a:pt x="4162" y="1423"/>
                  <a:pt x="4098" y="1401"/>
                  <a:pt x="4019" y="1378"/>
                </a:cubicBezTo>
                <a:cubicBezTo>
                  <a:pt x="3909" y="1356"/>
                  <a:pt x="3814" y="1310"/>
                  <a:pt x="3703" y="1288"/>
                </a:cubicBezTo>
                <a:cubicBezTo>
                  <a:pt x="3624" y="1265"/>
                  <a:pt x="3560" y="1243"/>
                  <a:pt x="3497" y="1220"/>
                </a:cubicBezTo>
                <a:cubicBezTo>
                  <a:pt x="3402" y="1197"/>
                  <a:pt x="3291" y="1152"/>
                  <a:pt x="3196" y="1130"/>
                </a:cubicBezTo>
                <a:cubicBezTo>
                  <a:pt x="3133" y="1107"/>
                  <a:pt x="3054" y="1085"/>
                  <a:pt x="2991" y="1062"/>
                </a:cubicBezTo>
                <a:cubicBezTo>
                  <a:pt x="2896" y="1039"/>
                  <a:pt x="2785" y="994"/>
                  <a:pt x="2690" y="972"/>
                </a:cubicBezTo>
                <a:cubicBezTo>
                  <a:pt x="2627" y="949"/>
                  <a:pt x="2564" y="926"/>
                  <a:pt x="2500" y="904"/>
                </a:cubicBezTo>
                <a:cubicBezTo>
                  <a:pt x="2405" y="881"/>
                  <a:pt x="2310" y="836"/>
                  <a:pt x="2215" y="813"/>
                </a:cubicBezTo>
                <a:cubicBezTo>
                  <a:pt x="2152" y="791"/>
                  <a:pt x="2105" y="768"/>
                  <a:pt x="2041" y="746"/>
                </a:cubicBezTo>
                <a:cubicBezTo>
                  <a:pt x="1946" y="700"/>
                  <a:pt x="1836" y="678"/>
                  <a:pt x="1741" y="633"/>
                </a:cubicBezTo>
                <a:cubicBezTo>
                  <a:pt x="1693" y="610"/>
                  <a:pt x="1646" y="587"/>
                  <a:pt x="1582" y="587"/>
                </a:cubicBezTo>
                <a:cubicBezTo>
                  <a:pt x="1472" y="542"/>
                  <a:pt x="1361" y="520"/>
                  <a:pt x="1266" y="474"/>
                </a:cubicBezTo>
                <a:cubicBezTo>
                  <a:pt x="1234" y="452"/>
                  <a:pt x="1187" y="452"/>
                  <a:pt x="1155" y="429"/>
                </a:cubicBezTo>
                <a:cubicBezTo>
                  <a:pt x="870" y="316"/>
                  <a:pt x="601" y="226"/>
                  <a:pt x="332" y="136"/>
                </a:cubicBezTo>
                <a:cubicBezTo>
                  <a:pt x="316" y="136"/>
                  <a:pt x="301" y="113"/>
                  <a:pt x="285" y="113"/>
                </a:cubicBezTo>
                <a:cubicBezTo>
                  <a:pt x="190" y="68"/>
                  <a:pt x="95" y="45"/>
                  <a:pt x="0" y="0"/>
                </a:cubicBezTo>
                <a:cubicBezTo>
                  <a:pt x="2120" y="12359"/>
                  <a:pt x="9874" y="21284"/>
                  <a:pt x="18831" y="21600"/>
                </a:cubicBezTo>
                <a:lnTo>
                  <a:pt x="18831" y="19679"/>
                </a:lnTo>
                <a:cubicBezTo>
                  <a:pt x="18910" y="19454"/>
                  <a:pt x="19068" y="19295"/>
                  <a:pt x="19258" y="19295"/>
                </a:cubicBezTo>
                <a:lnTo>
                  <a:pt x="19353" y="19295"/>
                </a:lnTo>
                <a:cubicBezTo>
                  <a:pt x="19527" y="19295"/>
                  <a:pt x="19701" y="19408"/>
                  <a:pt x="19796" y="19634"/>
                </a:cubicBezTo>
                <a:cubicBezTo>
                  <a:pt x="19970" y="20018"/>
                  <a:pt x="20255" y="20267"/>
                  <a:pt x="20587" y="20267"/>
                </a:cubicBezTo>
                <a:cubicBezTo>
                  <a:pt x="21173" y="20222"/>
                  <a:pt x="21600" y="19544"/>
                  <a:pt x="21537" y="18731"/>
                </a:cubicBezTo>
                <a:close/>
              </a:path>
            </a:pathLst>
          </a:custGeom>
          <a:solidFill>
            <a:srgbClr val="4CC1EF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22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29" name="Shape">
            <a:extLst>
              <a:ext uri="{FF2B5EF4-FFF2-40B4-BE49-F238E27FC236}">
                <a16:creationId xmlns:a16="http://schemas.microsoft.com/office/drawing/2014/main" id="{76099E5E-D23F-46B8-AF6A-6C4E6AEFCD9D}"/>
              </a:ext>
            </a:extLst>
          </p:cNvPr>
          <p:cNvSpPr/>
          <p:nvPr/>
        </p:nvSpPr>
        <p:spPr>
          <a:xfrm>
            <a:off x="4031476" y="1711594"/>
            <a:ext cx="1223192" cy="11498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57" extrusionOk="0">
                <a:moveTo>
                  <a:pt x="21472" y="0"/>
                </a:moveTo>
                <a:lnTo>
                  <a:pt x="21239" y="0"/>
                </a:lnTo>
                <a:cubicBezTo>
                  <a:pt x="21047" y="0"/>
                  <a:pt x="20856" y="23"/>
                  <a:pt x="20665" y="23"/>
                </a:cubicBezTo>
                <a:cubicBezTo>
                  <a:pt x="20580" y="23"/>
                  <a:pt x="20494" y="23"/>
                  <a:pt x="20409" y="45"/>
                </a:cubicBezTo>
                <a:cubicBezTo>
                  <a:pt x="20197" y="68"/>
                  <a:pt x="19984" y="90"/>
                  <a:pt x="19772" y="90"/>
                </a:cubicBezTo>
                <a:lnTo>
                  <a:pt x="19602" y="113"/>
                </a:lnTo>
                <a:cubicBezTo>
                  <a:pt x="19346" y="135"/>
                  <a:pt x="19070" y="181"/>
                  <a:pt x="18815" y="203"/>
                </a:cubicBezTo>
                <a:lnTo>
                  <a:pt x="18624" y="226"/>
                </a:lnTo>
                <a:cubicBezTo>
                  <a:pt x="18432" y="248"/>
                  <a:pt x="18220" y="293"/>
                  <a:pt x="18028" y="316"/>
                </a:cubicBezTo>
                <a:cubicBezTo>
                  <a:pt x="17943" y="339"/>
                  <a:pt x="17858" y="339"/>
                  <a:pt x="17773" y="361"/>
                </a:cubicBezTo>
                <a:cubicBezTo>
                  <a:pt x="17582" y="406"/>
                  <a:pt x="17391" y="429"/>
                  <a:pt x="17199" y="474"/>
                </a:cubicBezTo>
                <a:lnTo>
                  <a:pt x="16987" y="519"/>
                </a:lnTo>
                <a:cubicBezTo>
                  <a:pt x="16731" y="564"/>
                  <a:pt x="16476" y="632"/>
                  <a:pt x="16221" y="700"/>
                </a:cubicBezTo>
                <a:lnTo>
                  <a:pt x="16179" y="700"/>
                </a:lnTo>
                <a:cubicBezTo>
                  <a:pt x="15945" y="767"/>
                  <a:pt x="15690" y="813"/>
                  <a:pt x="15456" y="880"/>
                </a:cubicBezTo>
                <a:lnTo>
                  <a:pt x="15243" y="948"/>
                </a:lnTo>
                <a:cubicBezTo>
                  <a:pt x="15052" y="993"/>
                  <a:pt x="14861" y="1061"/>
                  <a:pt x="14669" y="1129"/>
                </a:cubicBezTo>
                <a:lnTo>
                  <a:pt x="14457" y="1196"/>
                </a:lnTo>
                <a:cubicBezTo>
                  <a:pt x="14223" y="1264"/>
                  <a:pt x="14010" y="1354"/>
                  <a:pt x="13776" y="1422"/>
                </a:cubicBezTo>
                <a:lnTo>
                  <a:pt x="13713" y="1445"/>
                </a:lnTo>
                <a:cubicBezTo>
                  <a:pt x="13457" y="1535"/>
                  <a:pt x="13224" y="1625"/>
                  <a:pt x="12968" y="1715"/>
                </a:cubicBezTo>
                <a:lnTo>
                  <a:pt x="12820" y="1761"/>
                </a:lnTo>
                <a:cubicBezTo>
                  <a:pt x="12628" y="1851"/>
                  <a:pt x="12416" y="1918"/>
                  <a:pt x="12224" y="2009"/>
                </a:cubicBezTo>
                <a:lnTo>
                  <a:pt x="12033" y="2076"/>
                </a:lnTo>
                <a:cubicBezTo>
                  <a:pt x="11842" y="2167"/>
                  <a:pt x="11629" y="2257"/>
                  <a:pt x="11438" y="2347"/>
                </a:cubicBezTo>
                <a:lnTo>
                  <a:pt x="11331" y="2392"/>
                </a:lnTo>
                <a:cubicBezTo>
                  <a:pt x="11331" y="2392"/>
                  <a:pt x="11331" y="2392"/>
                  <a:pt x="11331" y="2392"/>
                </a:cubicBezTo>
                <a:cubicBezTo>
                  <a:pt x="11161" y="2460"/>
                  <a:pt x="11013" y="2550"/>
                  <a:pt x="10843" y="2641"/>
                </a:cubicBezTo>
                <a:cubicBezTo>
                  <a:pt x="10757" y="2686"/>
                  <a:pt x="10672" y="2708"/>
                  <a:pt x="10609" y="2754"/>
                </a:cubicBezTo>
                <a:cubicBezTo>
                  <a:pt x="10375" y="2866"/>
                  <a:pt x="10141" y="3002"/>
                  <a:pt x="9907" y="3115"/>
                </a:cubicBezTo>
                <a:lnTo>
                  <a:pt x="9780" y="3182"/>
                </a:lnTo>
                <a:cubicBezTo>
                  <a:pt x="9588" y="3295"/>
                  <a:pt x="9397" y="3408"/>
                  <a:pt x="9206" y="3521"/>
                </a:cubicBezTo>
                <a:lnTo>
                  <a:pt x="9078" y="3589"/>
                </a:lnTo>
                <a:cubicBezTo>
                  <a:pt x="8610" y="3860"/>
                  <a:pt x="8164" y="4153"/>
                  <a:pt x="7717" y="4469"/>
                </a:cubicBezTo>
                <a:lnTo>
                  <a:pt x="7654" y="4514"/>
                </a:lnTo>
                <a:cubicBezTo>
                  <a:pt x="7462" y="4650"/>
                  <a:pt x="7250" y="4785"/>
                  <a:pt x="7058" y="4943"/>
                </a:cubicBezTo>
                <a:lnTo>
                  <a:pt x="6973" y="5011"/>
                </a:lnTo>
                <a:lnTo>
                  <a:pt x="6973" y="5011"/>
                </a:lnTo>
                <a:cubicBezTo>
                  <a:pt x="6782" y="5169"/>
                  <a:pt x="6569" y="5304"/>
                  <a:pt x="6378" y="5462"/>
                </a:cubicBezTo>
                <a:cubicBezTo>
                  <a:pt x="6314" y="5507"/>
                  <a:pt x="6272" y="5552"/>
                  <a:pt x="6208" y="5597"/>
                </a:cubicBezTo>
                <a:cubicBezTo>
                  <a:pt x="6059" y="5710"/>
                  <a:pt x="5910" y="5846"/>
                  <a:pt x="5761" y="5959"/>
                </a:cubicBezTo>
                <a:cubicBezTo>
                  <a:pt x="5719" y="6004"/>
                  <a:pt x="5655" y="6049"/>
                  <a:pt x="5613" y="6094"/>
                </a:cubicBezTo>
                <a:cubicBezTo>
                  <a:pt x="5443" y="6252"/>
                  <a:pt x="5251" y="6410"/>
                  <a:pt x="5081" y="6545"/>
                </a:cubicBezTo>
                <a:lnTo>
                  <a:pt x="5081" y="6545"/>
                </a:lnTo>
                <a:lnTo>
                  <a:pt x="5017" y="6591"/>
                </a:lnTo>
                <a:cubicBezTo>
                  <a:pt x="4826" y="6771"/>
                  <a:pt x="4635" y="6952"/>
                  <a:pt x="4443" y="7132"/>
                </a:cubicBezTo>
                <a:lnTo>
                  <a:pt x="4422" y="7155"/>
                </a:lnTo>
                <a:cubicBezTo>
                  <a:pt x="4401" y="7177"/>
                  <a:pt x="4401" y="7177"/>
                  <a:pt x="4380" y="7200"/>
                </a:cubicBezTo>
                <a:cubicBezTo>
                  <a:pt x="4146" y="7426"/>
                  <a:pt x="3912" y="7651"/>
                  <a:pt x="3699" y="7877"/>
                </a:cubicBezTo>
                <a:cubicBezTo>
                  <a:pt x="3550" y="8035"/>
                  <a:pt x="3380" y="8193"/>
                  <a:pt x="3231" y="8374"/>
                </a:cubicBezTo>
                <a:cubicBezTo>
                  <a:pt x="3040" y="8577"/>
                  <a:pt x="2849" y="8780"/>
                  <a:pt x="2679" y="8983"/>
                </a:cubicBezTo>
                <a:lnTo>
                  <a:pt x="2657" y="9006"/>
                </a:lnTo>
                <a:cubicBezTo>
                  <a:pt x="2381" y="9322"/>
                  <a:pt x="2105" y="9660"/>
                  <a:pt x="1850" y="9976"/>
                </a:cubicBezTo>
                <a:cubicBezTo>
                  <a:pt x="1786" y="10044"/>
                  <a:pt x="1722" y="10134"/>
                  <a:pt x="1658" y="10224"/>
                </a:cubicBezTo>
                <a:cubicBezTo>
                  <a:pt x="1594" y="10315"/>
                  <a:pt x="1531" y="10405"/>
                  <a:pt x="1446" y="10495"/>
                </a:cubicBezTo>
                <a:cubicBezTo>
                  <a:pt x="1382" y="10586"/>
                  <a:pt x="1297" y="10676"/>
                  <a:pt x="1233" y="10789"/>
                </a:cubicBezTo>
                <a:cubicBezTo>
                  <a:pt x="1169" y="10856"/>
                  <a:pt x="1127" y="10947"/>
                  <a:pt x="1063" y="11014"/>
                </a:cubicBezTo>
                <a:lnTo>
                  <a:pt x="1042" y="11037"/>
                </a:lnTo>
                <a:cubicBezTo>
                  <a:pt x="914" y="11195"/>
                  <a:pt x="808" y="11353"/>
                  <a:pt x="702" y="11534"/>
                </a:cubicBezTo>
                <a:lnTo>
                  <a:pt x="702" y="11534"/>
                </a:lnTo>
                <a:lnTo>
                  <a:pt x="702" y="11534"/>
                </a:lnTo>
                <a:lnTo>
                  <a:pt x="595" y="11692"/>
                </a:lnTo>
                <a:cubicBezTo>
                  <a:pt x="510" y="11804"/>
                  <a:pt x="446" y="11917"/>
                  <a:pt x="361" y="12030"/>
                </a:cubicBezTo>
                <a:lnTo>
                  <a:pt x="361" y="12030"/>
                </a:lnTo>
                <a:lnTo>
                  <a:pt x="234" y="12233"/>
                </a:lnTo>
                <a:cubicBezTo>
                  <a:pt x="234" y="12233"/>
                  <a:pt x="234" y="12233"/>
                  <a:pt x="234" y="12233"/>
                </a:cubicBezTo>
                <a:lnTo>
                  <a:pt x="234" y="12233"/>
                </a:lnTo>
                <a:cubicBezTo>
                  <a:pt x="170" y="12346"/>
                  <a:pt x="106" y="12436"/>
                  <a:pt x="43" y="12549"/>
                </a:cubicBezTo>
                <a:cubicBezTo>
                  <a:pt x="43" y="12549"/>
                  <a:pt x="43" y="12549"/>
                  <a:pt x="43" y="12549"/>
                </a:cubicBezTo>
                <a:lnTo>
                  <a:pt x="43" y="12549"/>
                </a:lnTo>
                <a:cubicBezTo>
                  <a:pt x="21" y="12572"/>
                  <a:pt x="0" y="12594"/>
                  <a:pt x="0" y="12640"/>
                </a:cubicBezTo>
                <a:cubicBezTo>
                  <a:pt x="85" y="12707"/>
                  <a:pt x="191" y="12752"/>
                  <a:pt x="276" y="12820"/>
                </a:cubicBezTo>
                <a:cubicBezTo>
                  <a:pt x="340" y="12865"/>
                  <a:pt x="383" y="12888"/>
                  <a:pt x="446" y="12933"/>
                </a:cubicBezTo>
                <a:cubicBezTo>
                  <a:pt x="574" y="13001"/>
                  <a:pt x="723" y="13091"/>
                  <a:pt x="850" y="13159"/>
                </a:cubicBezTo>
                <a:cubicBezTo>
                  <a:pt x="893" y="13181"/>
                  <a:pt x="914" y="13204"/>
                  <a:pt x="957" y="13226"/>
                </a:cubicBezTo>
                <a:cubicBezTo>
                  <a:pt x="1127" y="13317"/>
                  <a:pt x="1297" y="13407"/>
                  <a:pt x="1467" y="13520"/>
                </a:cubicBezTo>
                <a:cubicBezTo>
                  <a:pt x="1509" y="13542"/>
                  <a:pt x="1573" y="13565"/>
                  <a:pt x="1616" y="13610"/>
                </a:cubicBezTo>
                <a:cubicBezTo>
                  <a:pt x="1743" y="13678"/>
                  <a:pt x="1871" y="13745"/>
                  <a:pt x="1998" y="13813"/>
                </a:cubicBezTo>
                <a:cubicBezTo>
                  <a:pt x="2062" y="13858"/>
                  <a:pt x="2147" y="13881"/>
                  <a:pt x="2211" y="13926"/>
                </a:cubicBezTo>
                <a:cubicBezTo>
                  <a:pt x="2317" y="13971"/>
                  <a:pt x="2445" y="14039"/>
                  <a:pt x="2551" y="14084"/>
                </a:cubicBezTo>
                <a:cubicBezTo>
                  <a:pt x="2636" y="14129"/>
                  <a:pt x="2721" y="14152"/>
                  <a:pt x="2785" y="14197"/>
                </a:cubicBezTo>
                <a:cubicBezTo>
                  <a:pt x="2891" y="14242"/>
                  <a:pt x="2998" y="14287"/>
                  <a:pt x="3125" y="14355"/>
                </a:cubicBezTo>
                <a:cubicBezTo>
                  <a:pt x="3210" y="14400"/>
                  <a:pt x="3295" y="14423"/>
                  <a:pt x="3380" y="14468"/>
                </a:cubicBezTo>
                <a:cubicBezTo>
                  <a:pt x="3487" y="14513"/>
                  <a:pt x="3593" y="14558"/>
                  <a:pt x="3699" y="14603"/>
                </a:cubicBezTo>
                <a:cubicBezTo>
                  <a:pt x="3784" y="14648"/>
                  <a:pt x="3891" y="14671"/>
                  <a:pt x="3976" y="14716"/>
                </a:cubicBezTo>
                <a:cubicBezTo>
                  <a:pt x="4082" y="14761"/>
                  <a:pt x="4188" y="14806"/>
                  <a:pt x="4316" y="14851"/>
                </a:cubicBezTo>
                <a:cubicBezTo>
                  <a:pt x="4401" y="14897"/>
                  <a:pt x="4507" y="14919"/>
                  <a:pt x="4592" y="14964"/>
                </a:cubicBezTo>
                <a:cubicBezTo>
                  <a:pt x="4698" y="15009"/>
                  <a:pt x="4826" y="15055"/>
                  <a:pt x="4932" y="15100"/>
                </a:cubicBezTo>
                <a:cubicBezTo>
                  <a:pt x="5039" y="15145"/>
                  <a:pt x="5124" y="15167"/>
                  <a:pt x="5230" y="15213"/>
                </a:cubicBezTo>
                <a:cubicBezTo>
                  <a:pt x="5336" y="15258"/>
                  <a:pt x="5464" y="15303"/>
                  <a:pt x="5570" y="15325"/>
                </a:cubicBezTo>
                <a:cubicBezTo>
                  <a:pt x="5676" y="15371"/>
                  <a:pt x="5761" y="15393"/>
                  <a:pt x="5868" y="15416"/>
                </a:cubicBezTo>
                <a:cubicBezTo>
                  <a:pt x="5974" y="15461"/>
                  <a:pt x="6102" y="15483"/>
                  <a:pt x="6229" y="15529"/>
                </a:cubicBezTo>
                <a:cubicBezTo>
                  <a:pt x="6335" y="15551"/>
                  <a:pt x="6442" y="15596"/>
                  <a:pt x="6527" y="15619"/>
                </a:cubicBezTo>
                <a:cubicBezTo>
                  <a:pt x="6654" y="15664"/>
                  <a:pt x="6761" y="15687"/>
                  <a:pt x="6888" y="15732"/>
                </a:cubicBezTo>
                <a:cubicBezTo>
                  <a:pt x="6994" y="15754"/>
                  <a:pt x="7101" y="15799"/>
                  <a:pt x="7186" y="15822"/>
                </a:cubicBezTo>
                <a:cubicBezTo>
                  <a:pt x="7313" y="15867"/>
                  <a:pt x="7441" y="15890"/>
                  <a:pt x="7547" y="15935"/>
                </a:cubicBezTo>
                <a:cubicBezTo>
                  <a:pt x="7654" y="15957"/>
                  <a:pt x="7760" y="16003"/>
                  <a:pt x="7866" y="16025"/>
                </a:cubicBezTo>
                <a:cubicBezTo>
                  <a:pt x="7994" y="16070"/>
                  <a:pt x="8121" y="16093"/>
                  <a:pt x="8249" y="16138"/>
                </a:cubicBezTo>
                <a:cubicBezTo>
                  <a:pt x="8355" y="16161"/>
                  <a:pt x="8461" y="16183"/>
                  <a:pt x="8568" y="16228"/>
                </a:cubicBezTo>
                <a:cubicBezTo>
                  <a:pt x="8695" y="16251"/>
                  <a:pt x="8823" y="16296"/>
                  <a:pt x="8972" y="16318"/>
                </a:cubicBezTo>
                <a:cubicBezTo>
                  <a:pt x="9078" y="16341"/>
                  <a:pt x="9184" y="16364"/>
                  <a:pt x="9291" y="16386"/>
                </a:cubicBezTo>
                <a:cubicBezTo>
                  <a:pt x="9439" y="16409"/>
                  <a:pt x="9567" y="16454"/>
                  <a:pt x="9716" y="16476"/>
                </a:cubicBezTo>
                <a:cubicBezTo>
                  <a:pt x="9822" y="16499"/>
                  <a:pt x="9907" y="16522"/>
                  <a:pt x="10013" y="16544"/>
                </a:cubicBezTo>
                <a:cubicBezTo>
                  <a:pt x="10162" y="16567"/>
                  <a:pt x="10311" y="16612"/>
                  <a:pt x="10460" y="16634"/>
                </a:cubicBezTo>
                <a:cubicBezTo>
                  <a:pt x="10545" y="16657"/>
                  <a:pt x="10651" y="16680"/>
                  <a:pt x="10736" y="16702"/>
                </a:cubicBezTo>
                <a:cubicBezTo>
                  <a:pt x="10928" y="16747"/>
                  <a:pt x="11098" y="16770"/>
                  <a:pt x="11289" y="16815"/>
                </a:cubicBezTo>
                <a:cubicBezTo>
                  <a:pt x="11353" y="16838"/>
                  <a:pt x="11417" y="16838"/>
                  <a:pt x="11480" y="16860"/>
                </a:cubicBezTo>
                <a:cubicBezTo>
                  <a:pt x="11735" y="16905"/>
                  <a:pt x="11991" y="16950"/>
                  <a:pt x="12224" y="16996"/>
                </a:cubicBezTo>
                <a:cubicBezTo>
                  <a:pt x="12288" y="17018"/>
                  <a:pt x="12373" y="17018"/>
                  <a:pt x="12437" y="17041"/>
                </a:cubicBezTo>
                <a:cubicBezTo>
                  <a:pt x="12628" y="17063"/>
                  <a:pt x="12798" y="17108"/>
                  <a:pt x="12990" y="17131"/>
                </a:cubicBezTo>
                <a:cubicBezTo>
                  <a:pt x="13096" y="17154"/>
                  <a:pt x="13181" y="17154"/>
                  <a:pt x="13287" y="17176"/>
                </a:cubicBezTo>
                <a:cubicBezTo>
                  <a:pt x="13436" y="17199"/>
                  <a:pt x="13606" y="17221"/>
                  <a:pt x="13755" y="17244"/>
                </a:cubicBezTo>
                <a:cubicBezTo>
                  <a:pt x="13861" y="17266"/>
                  <a:pt x="13968" y="17266"/>
                  <a:pt x="14074" y="17289"/>
                </a:cubicBezTo>
                <a:cubicBezTo>
                  <a:pt x="14223" y="17312"/>
                  <a:pt x="14372" y="17334"/>
                  <a:pt x="14520" y="17357"/>
                </a:cubicBezTo>
                <a:cubicBezTo>
                  <a:pt x="14627" y="17379"/>
                  <a:pt x="14754" y="17379"/>
                  <a:pt x="14861" y="17402"/>
                </a:cubicBezTo>
                <a:cubicBezTo>
                  <a:pt x="15009" y="17424"/>
                  <a:pt x="15158" y="17447"/>
                  <a:pt x="15307" y="17447"/>
                </a:cubicBezTo>
                <a:cubicBezTo>
                  <a:pt x="15435" y="17470"/>
                  <a:pt x="15541" y="17470"/>
                  <a:pt x="15668" y="17492"/>
                </a:cubicBezTo>
                <a:cubicBezTo>
                  <a:pt x="15817" y="17515"/>
                  <a:pt x="15966" y="17515"/>
                  <a:pt x="16115" y="17537"/>
                </a:cubicBezTo>
                <a:cubicBezTo>
                  <a:pt x="16243" y="17560"/>
                  <a:pt x="16370" y="17560"/>
                  <a:pt x="16476" y="17582"/>
                </a:cubicBezTo>
                <a:cubicBezTo>
                  <a:pt x="16625" y="17605"/>
                  <a:pt x="16774" y="17605"/>
                  <a:pt x="16923" y="17628"/>
                </a:cubicBezTo>
                <a:cubicBezTo>
                  <a:pt x="17050" y="17628"/>
                  <a:pt x="17178" y="17650"/>
                  <a:pt x="17306" y="17650"/>
                </a:cubicBezTo>
                <a:cubicBezTo>
                  <a:pt x="17454" y="17673"/>
                  <a:pt x="17603" y="17673"/>
                  <a:pt x="17752" y="17673"/>
                </a:cubicBezTo>
                <a:cubicBezTo>
                  <a:pt x="17880" y="17673"/>
                  <a:pt x="18007" y="17695"/>
                  <a:pt x="18135" y="17695"/>
                </a:cubicBezTo>
                <a:cubicBezTo>
                  <a:pt x="18220" y="17695"/>
                  <a:pt x="18305" y="17695"/>
                  <a:pt x="18390" y="17718"/>
                </a:cubicBezTo>
                <a:cubicBezTo>
                  <a:pt x="18560" y="17853"/>
                  <a:pt x="18645" y="18056"/>
                  <a:pt x="18624" y="18305"/>
                </a:cubicBezTo>
                <a:lnTo>
                  <a:pt x="18624" y="18440"/>
                </a:lnTo>
                <a:cubicBezTo>
                  <a:pt x="18602" y="18688"/>
                  <a:pt x="18475" y="18937"/>
                  <a:pt x="18262" y="19050"/>
                </a:cubicBezTo>
                <a:cubicBezTo>
                  <a:pt x="17880" y="19253"/>
                  <a:pt x="17624" y="19659"/>
                  <a:pt x="17582" y="20133"/>
                </a:cubicBezTo>
                <a:cubicBezTo>
                  <a:pt x="17539" y="20923"/>
                  <a:pt x="18135" y="21600"/>
                  <a:pt x="18900" y="21555"/>
                </a:cubicBezTo>
                <a:cubicBezTo>
                  <a:pt x="19474" y="21532"/>
                  <a:pt x="19920" y="21126"/>
                  <a:pt x="20069" y="20539"/>
                </a:cubicBezTo>
                <a:cubicBezTo>
                  <a:pt x="20197" y="19975"/>
                  <a:pt x="19984" y="19433"/>
                  <a:pt x="19602" y="19140"/>
                </a:cubicBezTo>
                <a:cubicBezTo>
                  <a:pt x="19410" y="18982"/>
                  <a:pt x="19283" y="18756"/>
                  <a:pt x="19304" y="18508"/>
                </a:cubicBezTo>
                <a:lnTo>
                  <a:pt x="19325" y="18327"/>
                </a:lnTo>
                <a:cubicBezTo>
                  <a:pt x="19346" y="18079"/>
                  <a:pt x="19474" y="17876"/>
                  <a:pt x="19665" y="17763"/>
                </a:cubicBezTo>
                <a:cubicBezTo>
                  <a:pt x="19708" y="17763"/>
                  <a:pt x="19750" y="17763"/>
                  <a:pt x="19793" y="17763"/>
                </a:cubicBezTo>
                <a:cubicBezTo>
                  <a:pt x="19942" y="17763"/>
                  <a:pt x="20091" y="17763"/>
                  <a:pt x="20239" y="17786"/>
                </a:cubicBezTo>
                <a:cubicBezTo>
                  <a:pt x="20367" y="17786"/>
                  <a:pt x="20494" y="17786"/>
                  <a:pt x="20622" y="17786"/>
                </a:cubicBezTo>
                <a:cubicBezTo>
                  <a:pt x="20771" y="17786"/>
                  <a:pt x="20941" y="17786"/>
                  <a:pt x="21090" y="17786"/>
                </a:cubicBezTo>
                <a:cubicBezTo>
                  <a:pt x="21217" y="17786"/>
                  <a:pt x="21345" y="17786"/>
                  <a:pt x="21472" y="17786"/>
                </a:cubicBezTo>
                <a:cubicBezTo>
                  <a:pt x="21515" y="17786"/>
                  <a:pt x="21557" y="17786"/>
                  <a:pt x="21600" y="17786"/>
                </a:cubicBezTo>
                <a:lnTo>
                  <a:pt x="21600" y="23"/>
                </a:lnTo>
                <a:cubicBezTo>
                  <a:pt x="21600" y="0"/>
                  <a:pt x="21536" y="0"/>
                  <a:pt x="21472" y="0"/>
                </a:cubicBezTo>
                <a:close/>
              </a:path>
            </a:pathLst>
          </a:custGeom>
          <a:solidFill>
            <a:srgbClr val="F7931F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22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30" name="Shape">
            <a:extLst>
              <a:ext uri="{FF2B5EF4-FFF2-40B4-BE49-F238E27FC236}">
                <a16:creationId xmlns:a16="http://schemas.microsoft.com/office/drawing/2014/main" id="{4B112033-7F48-410B-824D-A495312EDB2A}"/>
              </a:ext>
            </a:extLst>
          </p:cNvPr>
          <p:cNvSpPr/>
          <p:nvPr/>
        </p:nvSpPr>
        <p:spPr>
          <a:xfrm>
            <a:off x="5331719" y="1711594"/>
            <a:ext cx="1223192" cy="9450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5354"/>
                </a:moveTo>
                <a:cubicBezTo>
                  <a:pt x="21451" y="15079"/>
                  <a:pt x="21302" y="14804"/>
                  <a:pt x="21154" y="14528"/>
                </a:cubicBezTo>
                <a:cubicBezTo>
                  <a:pt x="21111" y="14446"/>
                  <a:pt x="21069" y="14391"/>
                  <a:pt x="21026" y="14308"/>
                </a:cubicBezTo>
                <a:cubicBezTo>
                  <a:pt x="20877" y="14033"/>
                  <a:pt x="20707" y="13730"/>
                  <a:pt x="20537" y="13455"/>
                </a:cubicBezTo>
                <a:lnTo>
                  <a:pt x="20516" y="13428"/>
                </a:lnTo>
                <a:cubicBezTo>
                  <a:pt x="20027" y="12602"/>
                  <a:pt x="19495" y="11777"/>
                  <a:pt x="18943" y="11006"/>
                </a:cubicBezTo>
                <a:lnTo>
                  <a:pt x="18921" y="10979"/>
                </a:lnTo>
                <a:cubicBezTo>
                  <a:pt x="18730" y="10704"/>
                  <a:pt x="18539" y="10456"/>
                  <a:pt x="18369" y="10208"/>
                </a:cubicBezTo>
                <a:cubicBezTo>
                  <a:pt x="18198" y="9988"/>
                  <a:pt x="18007" y="9741"/>
                  <a:pt x="17837" y="9521"/>
                </a:cubicBezTo>
                <a:cubicBezTo>
                  <a:pt x="17816" y="9493"/>
                  <a:pt x="17794" y="9465"/>
                  <a:pt x="17773" y="9438"/>
                </a:cubicBezTo>
                <a:cubicBezTo>
                  <a:pt x="17582" y="9190"/>
                  <a:pt x="17369" y="8943"/>
                  <a:pt x="17178" y="8723"/>
                </a:cubicBezTo>
                <a:lnTo>
                  <a:pt x="17157" y="8695"/>
                </a:lnTo>
                <a:cubicBezTo>
                  <a:pt x="16965" y="8475"/>
                  <a:pt x="16774" y="8255"/>
                  <a:pt x="16583" y="8062"/>
                </a:cubicBezTo>
                <a:lnTo>
                  <a:pt x="16519" y="8007"/>
                </a:lnTo>
                <a:lnTo>
                  <a:pt x="16519" y="8007"/>
                </a:lnTo>
                <a:lnTo>
                  <a:pt x="16519" y="8007"/>
                </a:lnTo>
                <a:cubicBezTo>
                  <a:pt x="16370" y="7842"/>
                  <a:pt x="16221" y="7677"/>
                  <a:pt x="16051" y="7512"/>
                </a:cubicBezTo>
                <a:cubicBezTo>
                  <a:pt x="15987" y="7457"/>
                  <a:pt x="15945" y="7402"/>
                  <a:pt x="15881" y="7347"/>
                </a:cubicBezTo>
                <a:cubicBezTo>
                  <a:pt x="15775" y="7237"/>
                  <a:pt x="15690" y="7154"/>
                  <a:pt x="15583" y="7044"/>
                </a:cubicBezTo>
                <a:cubicBezTo>
                  <a:pt x="15520" y="6989"/>
                  <a:pt x="15456" y="6934"/>
                  <a:pt x="15392" y="6851"/>
                </a:cubicBezTo>
                <a:cubicBezTo>
                  <a:pt x="15286" y="6769"/>
                  <a:pt x="15201" y="6659"/>
                  <a:pt x="15094" y="6576"/>
                </a:cubicBezTo>
                <a:cubicBezTo>
                  <a:pt x="15031" y="6521"/>
                  <a:pt x="14967" y="6439"/>
                  <a:pt x="14903" y="6384"/>
                </a:cubicBezTo>
                <a:cubicBezTo>
                  <a:pt x="14797" y="6301"/>
                  <a:pt x="14712" y="6191"/>
                  <a:pt x="14606" y="6109"/>
                </a:cubicBezTo>
                <a:lnTo>
                  <a:pt x="14520" y="6026"/>
                </a:lnTo>
                <a:cubicBezTo>
                  <a:pt x="14329" y="5861"/>
                  <a:pt x="14117" y="5668"/>
                  <a:pt x="13925" y="5503"/>
                </a:cubicBezTo>
                <a:lnTo>
                  <a:pt x="13861" y="5448"/>
                </a:lnTo>
                <a:cubicBezTo>
                  <a:pt x="13861" y="5448"/>
                  <a:pt x="13861" y="5448"/>
                  <a:pt x="13861" y="5448"/>
                </a:cubicBezTo>
                <a:cubicBezTo>
                  <a:pt x="13713" y="5311"/>
                  <a:pt x="13543" y="5201"/>
                  <a:pt x="13394" y="5063"/>
                </a:cubicBezTo>
                <a:cubicBezTo>
                  <a:pt x="13330" y="5008"/>
                  <a:pt x="13266" y="4953"/>
                  <a:pt x="13202" y="4898"/>
                </a:cubicBezTo>
                <a:cubicBezTo>
                  <a:pt x="12969" y="4733"/>
                  <a:pt x="12756" y="4540"/>
                  <a:pt x="12522" y="4375"/>
                </a:cubicBezTo>
                <a:lnTo>
                  <a:pt x="12416" y="4292"/>
                </a:lnTo>
                <a:cubicBezTo>
                  <a:pt x="12224" y="4155"/>
                  <a:pt x="12033" y="4017"/>
                  <a:pt x="11842" y="3880"/>
                </a:cubicBezTo>
                <a:lnTo>
                  <a:pt x="11714" y="3797"/>
                </a:lnTo>
                <a:cubicBezTo>
                  <a:pt x="11246" y="3495"/>
                  <a:pt x="10757" y="3192"/>
                  <a:pt x="10290" y="2917"/>
                </a:cubicBezTo>
                <a:lnTo>
                  <a:pt x="10183" y="2862"/>
                </a:lnTo>
                <a:cubicBezTo>
                  <a:pt x="9992" y="2752"/>
                  <a:pt x="9780" y="2642"/>
                  <a:pt x="9588" y="2531"/>
                </a:cubicBezTo>
                <a:lnTo>
                  <a:pt x="9418" y="2449"/>
                </a:lnTo>
                <a:cubicBezTo>
                  <a:pt x="9227" y="2339"/>
                  <a:pt x="9014" y="2256"/>
                  <a:pt x="8823" y="2146"/>
                </a:cubicBezTo>
                <a:lnTo>
                  <a:pt x="8674" y="2091"/>
                </a:lnTo>
                <a:cubicBezTo>
                  <a:pt x="8419" y="1981"/>
                  <a:pt x="8185" y="1871"/>
                  <a:pt x="7930" y="1761"/>
                </a:cubicBezTo>
                <a:lnTo>
                  <a:pt x="7866" y="1734"/>
                </a:lnTo>
                <a:cubicBezTo>
                  <a:pt x="7654" y="1651"/>
                  <a:pt x="7420" y="1541"/>
                  <a:pt x="7186" y="1458"/>
                </a:cubicBezTo>
                <a:lnTo>
                  <a:pt x="6973" y="1376"/>
                </a:lnTo>
                <a:cubicBezTo>
                  <a:pt x="6782" y="1293"/>
                  <a:pt x="6591" y="1238"/>
                  <a:pt x="6399" y="1156"/>
                </a:cubicBezTo>
                <a:lnTo>
                  <a:pt x="6187" y="1073"/>
                </a:lnTo>
                <a:cubicBezTo>
                  <a:pt x="5953" y="991"/>
                  <a:pt x="5719" y="908"/>
                  <a:pt x="5464" y="853"/>
                </a:cubicBezTo>
                <a:lnTo>
                  <a:pt x="5443" y="853"/>
                </a:lnTo>
                <a:cubicBezTo>
                  <a:pt x="5166" y="770"/>
                  <a:pt x="4911" y="715"/>
                  <a:pt x="4656" y="633"/>
                </a:cubicBezTo>
                <a:lnTo>
                  <a:pt x="4443" y="578"/>
                </a:lnTo>
                <a:cubicBezTo>
                  <a:pt x="4252" y="523"/>
                  <a:pt x="4061" y="495"/>
                  <a:pt x="3869" y="440"/>
                </a:cubicBezTo>
                <a:cubicBezTo>
                  <a:pt x="3784" y="413"/>
                  <a:pt x="3699" y="413"/>
                  <a:pt x="3614" y="385"/>
                </a:cubicBezTo>
                <a:cubicBezTo>
                  <a:pt x="3423" y="330"/>
                  <a:pt x="3210" y="303"/>
                  <a:pt x="3019" y="275"/>
                </a:cubicBezTo>
                <a:lnTo>
                  <a:pt x="2828" y="248"/>
                </a:lnTo>
                <a:cubicBezTo>
                  <a:pt x="2572" y="193"/>
                  <a:pt x="2296" y="165"/>
                  <a:pt x="2041" y="138"/>
                </a:cubicBezTo>
                <a:lnTo>
                  <a:pt x="1871" y="110"/>
                </a:lnTo>
                <a:cubicBezTo>
                  <a:pt x="1658" y="83"/>
                  <a:pt x="1446" y="55"/>
                  <a:pt x="1233" y="55"/>
                </a:cubicBezTo>
                <a:cubicBezTo>
                  <a:pt x="1148" y="55"/>
                  <a:pt x="1063" y="28"/>
                  <a:pt x="978" y="28"/>
                </a:cubicBezTo>
                <a:cubicBezTo>
                  <a:pt x="787" y="0"/>
                  <a:pt x="595" y="0"/>
                  <a:pt x="404" y="0"/>
                </a:cubicBezTo>
                <a:lnTo>
                  <a:pt x="170" y="0"/>
                </a:lnTo>
                <a:cubicBezTo>
                  <a:pt x="106" y="0"/>
                  <a:pt x="64" y="0"/>
                  <a:pt x="0" y="0"/>
                </a:cubicBezTo>
                <a:lnTo>
                  <a:pt x="0" y="21600"/>
                </a:lnTo>
                <a:cubicBezTo>
                  <a:pt x="43" y="21600"/>
                  <a:pt x="85" y="21600"/>
                  <a:pt x="128" y="21600"/>
                </a:cubicBezTo>
                <a:cubicBezTo>
                  <a:pt x="255" y="21600"/>
                  <a:pt x="383" y="21600"/>
                  <a:pt x="510" y="21600"/>
                </a:cubicBezTo>
                <a:cubicBezTo>
                  <a:pt x="659" y="21600"/>
                  <a:pt x="829" y="21600"/>
                  <a:pt x="978" y="21600"/>
                </a:cubicBezTo>
                <a:cubicBezTo>
                  <a:pt x="1106" y="21600"/>
                  <a:pt x="1233" y="21600"/>
                  <a:pt x="1361" y="21600"/>
                </a:cubicBezTo>
                <a:cubicBezTo>
                  <a:pt x="1424" y="21600"/>
                  <a:pt x="1467" y="21600"/>
                  <a:pt x="1531" y="21600"/>
                </a:cubicBezTo>
                <a:cubicBezTo>
                  <a:pt x="1212" y="21077"/>
                  <a:pt x="1063" y="20417"/>
                  <a:pt x="1127" y="19729"/>
                </a:cubicBezTo>
                <a:cubicBezTo>
                  <a:pt x="1233" y="18656"/>
                  <a:pt x="1871" y="17803"/>
                  <a:pt x="2721" y="17638"/>
                </a:cubicBezTo>
                <a:cubicBezTo>
                  <a:pt x="2828" y="17610"/>
                  <a:pt x="2913" y="17610"/>
                  <a:pt x="3019" y="17610"/>
                </a:cubicBezTo>
                <a:cubicBezTo>
                  <a:pt x="3019" y="17610"/>
                  <a:pt x="3019" y="17610"/>
                  <a:pt x="3019" y="17610"/>
                </a:cubicBezTo>
                <a:cubicBezTo>
                  <a:pt x="4039" y="17610"/>
                  <a:pt x="4869" y="18656"/>
                  <a:pt x="4911" y="19977"/>
                </a:cubicBezTo>
                <a:cubicBezTo>
                  <a:pt x="4932" y="20472"/>
                  <a:pt x="4826" y="20967"/>
                  <a:pt x="4613" y="21380"/>
                </a:cubicBezTo>
                <a:cubicBezTo>
                  <a:pt x="4635" y="21380"/>
                  <a:pt x="4656" y="21380"/>
                  <a:pt x="4677" y="21380"/>
                </a:cubicBezTo>
                <a:cubicBezTo>
                  <a:pt x="4826" y="21352"/>
                  <a:pt x="4975" y="21352"/>
                  <a:pt x="5124" y="21325"/>
                </a:cubicBezTo>
                <a:cubicBezTo>
                  <a:pt x="5251" y="21297"/>
                  <a:pt x="5379" y="21297"/>
                  <a:pt x="5485" y="21270"/>
                </a:cubicBezTo>
                <a:cubicBezTo>
                  <a:pt x="5634" y="21242"/>
                  <a:pt x="5783" y="21242"/>
                  <a:pt x="5931" y="21215"/>
                </a:cubicBezTo>
                <a:cubicBezTo>
                  <a:pt x="6059" y="21187"/>
                  <a:pt x="6165" y="21187"/>
                  <a:pt x="6293" y="21160"/>
                </a:cubicBezTo>
                <a:cubicBezTo>
                  <a:pt x="6442" y="21132"/>
                  <a:pt x="6591" y="21105"/>
                  <a:pt x="6739" y="21105"/>
                </a:cubicBezTo>
                <a:cubicBezTo>
                  <a:pt x="6846" y="21077"/>
                  <a:pt x="6973" y="21077"/>
                  <a:pt x="7080" y="21050"/>
                </a:cubicBezTo>
                <a:cubicBezTo>
                  <a:pt x="7228" y="21022"/>
                  <a:pt x="7377" y="20995"/>
                  <a:pt x="7547" y="20967"/>
                </a:cubicBezTo>
                <a:cubicBezTo>
                  <a:pt x="7654" y="20940"/>
                  <a:pt x="7760" y="20940"/>
                  <a:pt x="7866" y="20912"/>
                </a:cubicBezTo>
                <a:cubicBezTo>
                  <a:pt x="8036" y="20885"/>
                  <a:pt x="8185" y="20857"/>
                  <a:pt x="8355" y="20830"/>
                </a:cubicBezTo>
                <a:cubicBezTo>
                  <a:pt x="8440" y="20802"/>
                  <a:pt x="8546" y="20802"/>
                  <a:pt x="8631" y="20775"/>
                </a:cubicBezTo>
                <a:cubicBezTo>
                  <a:pt x="8823" y="20747"/>
                  <a:pt x="9014" y="20692"/>
                  <a:pt x="9206" y="20664"/>
                </a:cubicBezTo>
                <a:cubicBezTo>
                  <a:pt x="9269" y="20664"/>
                  <a:pt x="9333" y="20637"/>
                  <a:pt x="9397" y="20637"/>
                </a:cubicBezTo>
                <a:cubicBezTo>
                  <a:pt x="9652" y="20582"/>
                  <a:pt x="9907" y="20527"/>
                  <a:pt x="10141" y="20472"/>
                </a:cubicBezTo>
                <a:cubicBezTo>
                  <a:pt x="10205" y="20472"/>
                  <a:pt x="10247" y="20444"/>
                  <a:pt x="10311" y="20417"/>
                </a:cubicBezTo>
                <a:cubicBezTo>
                  <a:pt x="10502" y="20362"/>
                  <a:pt x="10694" y="20334"/>
                  <a:pt x="10885" y="20279"/>
                </a:cubicBezTo>
                <a:cubicBezTo>
                  <a:pt x="10970" y="20252"/>
                  <a:pt x="11055" y="20224"/>
                  <a:pt x="11161" y="20197"/>
                </a:cubicBezTo>
                <a:cubicBezTo>
                  <a:pt x="11310" y="20169"/>
                  <a:pt x="11480" y="20114"/>
                  <a:pt x="11629" y="20087"/>
                </a:cubicBezTo>
                <a:cubicBezTo>
                  <a:pt x="11735" y="20059"/>
                  <a:pt x="11820" y="20032"/>
                  <a:pt x="11927" y="20004"/>
                </a:cubicBezTo>
                <a:cubicBezTo>
                  <a:pt x="12076" y="19977"/>
                  <a:pt x="12203" y="19922"/>
                  <a:pt x="12352" y="19894"/>
                </a:cubicBezTo>
                <a:cubicBezTo>
                  <a:pt x="12458" y="19867"/>
                  <a:pt x="12565" y="19839"/>
                  <a:pt x="12650" y="19811"/>
                </a:cubicBezTo>
                <a:cubicBezTo>
                  <a:pt x="12777" y="19784"/>
                  <a:pt x="12926" y="19729"/>
                  <a:pt x="13054" y="19701"/>
                </a:cubicBezTo>
                <a:cubicBezTo>
                  <a:pt x="13160" y="19674"/>
                  <a:pt x="13266" y="19646"/>
                  <a:pt x="13372" y="19591"/>
                </a:cubicBezTo>
                <a:cubicBezTo>
                  <a:pt x="13500" y="19536"/>
                  <a:pt x="13628" y="19509"/>
                  <a:pt x="13755" y="19454"/>
                </a:cubicBezTo>
                <a:cubicBezTo>
                  <a:pt x="13861" y="19426"/>
                  <a:pt x="13968" y="19371"/>
                  <a:pt x="14053" y="19344"/>
                </a:cubicBezTo>
                <a:cubicBezTo>
                  <a:pt x="14180" y="19289"/>
                  <a:pt x="14308" y="19261"/>
                  <a:pt x="14435" y="19206"/>
                </a:cubicBezTo>
                <a:cubicBezTo>
                  <a:pt x="14542" y="19179"/>
                  <a:pt x="14648" y="19124"/>
                  <a:pt x="14733" y="19096"/>
                </a:cubicBezTo>
                <a:cubicBezTo>
                  <a:pt x="14861" y="19041"/>
                  <a:pt x="14988" y="19014"/>
                  <a:pt x="15094" y="18958"/>
                </a:cubicBezTo>
                <a:cubicBezTo>
                  <a:pt x="15201" y="18931"/>
                  <a:pt x="15286" y="18876"/>
                  <a:pt x="15392" y="18848"/>
                </a:cubicBezTo>
                <a:cubicBezTo>
                  <a:pt x="15520" y="18793"/>
                  <a:pt x="15626" y="18766"/>
                  <a:pt x="15754" y="18711"/>
                </a:cubicBezTo>
                <a:cubicBezTo>
                  <a:pt x="15860" y="18683"/>
                  <a:pt x="15945" y="18628"/>
                  <a:pt x="16051" y="18601"/>
                </a:cubicBezTo>
                <a:cubicBezTo>
                  <a:pt x="16179" y="18546"/>
                  <a:pt x="16285" y="18491"/>
                  <a:pt x="16391" y="18463"/>
                </a:cubicBezTo>
                <a:cubicBezTo>
                  <a:pt x="16498" y="18408"/>
                  <a:pt x="16583" y="18381"/>
                  <a:pt x="16668" y="18326"/>
                </a:cubicBezTo>
                <a:cubicBezTo>
                  <a:pt x="16774" y="18271"/>
                  <a:pt x="16902" y="18216"/>
                  <a:pt x="17008" y="18161"/>
                </a:cubicBezTo>
                <a:cubicBezTo>
                  <a:pt x="17093" y="18105"/>
                  <a:pt x="17199" y="18078"/>
                  <a:pt x="17284" y="18023"/>
                </a:cubicBezTo>
                <a:cubicBezTo>
                  <a:pt x="17391" y="17968"/>
                  <a:pt x="17518" y="17913"/>
                  <a:pt x="17624" y="17858"/>
                </a:cubicBezTo>
                <a:cubicBezTo>
                  <a:pt x="17709" y="17803"/>
                  <a:pt x="17794" y="17775"/>
                  <a:pt x="17901" y="17720"/>
                </a:cubicBezTo>
                <a:cubicBezTo>
                  <a:pt x="18007" y="17665"/>
                  <a:pt x="18135" y="17610"/>
                  <a:pt x="18241" y="17555"/>
                </a:cubicBezTo>
                <a:cubicBezTo>
                  <a:pt x="18326" y="17500"/>
                  <a:pt x="18411" y="17473"/>
                  <a:pt x="18496" y="17418"/>
                </a:cubicBezTo>
                <a:cubicBezTo>
                  <a:pt x="18602" y="17363"/>
                  <a:pt x="18730" y="17308"/>
                  <a:pt x="18836" y="17225"/>
                </a:cubicBezTo>
                <a:cubicBezTo>
                  <a:pt x="18921" y="17170"/>
                  <a:pt x="18985" y="17142"/>
                  <a:pt x="19070" y="17087"/>
                </a:cubicBezTo>
                <a:cubicBezTo>
                  <a:pt x="19176" y="17032"/>
                  <a:pt x="19304" y="16950"/>
                  <a:pt x="19410" y="16895"/>
                </a:cubicBezTo>
                <a:cubicBezTo>
                  <a:pt x="19474" y="16840"/>
                  <a:pt x="19559" y="16812"/>
                  <a:pt x="19623" y="16757"/>
                </a:cubicBezTo>
                <a:cubicBezTo>
                  <a:pt x="19750" y="16675"/>
                  <a:pt x="19878" y="16592"/>
                  <a:pt x="20006" y="16510"/>
                </a:cubicBezTo>
                <a:cubicBezTo>
                  <a:pt x="20048" y="16482"/>
                  <a:pt x="20112" y="16455"/>
                  <a:pt x="20154" y="16400"/>
                </a:cubicBezTo>
                <a:cubicBezTo>
                  <a:pt x="20324" y="16289"/>
                  <a:pt x="20494" y="16179"/>
                  <a:pt x="20665" y="16042"/>
                </a:cubicBezTo>
                <a:cubicBezTo>
                  <a:pt x="20686" y="16014"/>
                  <a:pt x="20728" y="15987"/>
                  <a:pt x="20750" y="15987"/>
                </a:cubicBezTo>
                <a:cubicBezTo>
                  <a:pt x="20898" y="15904"/>
                  <a:pt x="21026" y="15794"/>
                  <a:pt x="21154" y="15684"/>
                </a:cubicBezTo>
                <a:cubicBezTo>
                  <a:pt x="21217" y="15629"/>
                  <a:pt x="21260" y="15602"/>
                  <a:pt x="21324" y="15547"/>
                </a:cubicBezTo>
                <a:cubicBezTo>
                  <a:pt x="21409" y="15464"/>
                  <a:pt x="21515" y="15409"/>
                  <a:pt x="21600" y="15326"/>
                </a:cubicBezTo>
                <a:cubicBezTo>
                  <a:pt x="21600" y="15381"/>
                  <a:pt x="21600" y="15381"/>
                  <a:pt x="21600" y="15354"/>
                </a:cubicBezTo>
                <a:close/>
              </a:path>
            </a:pathLst>
          </a:custGeom>
          <a:solidFill>
            <a:srgbClr val="C13018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22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35" name="TextBox 23">
            <a:extLst>
              <a:ext uri="{FF2B5EF4-FFF2-40B4-BE49-F238E27FC236}">
                <a16:creationId xmlns:a16="http://schemas.microsoft.com/office/drawing/2014/main" id="{B76C1878-8FF7-4E78-AFD0-3D74DA0963AA}"/>
              </a:ext>
            </a:extLst>
          </p:cNvPr>
          <p:cNvSpPr txBox="1"/>
          <p:nvPr/>
        </p:nvSpPr>
        <p:spPr>
          <a:xfrm>
            <a:off x="5496421" y="1006612"/>
            <a:ext cx="3022136" cy="95410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sz="2800" b="1" noProof="1">
                <a:solidFill>
                  <a:srgbClr val="C13018"/>
                </a:solidFill>
                <a:latin typeface="Calibri" panose="020F0502020204030204"/>
              </a:rPr>
              <a:t>Perfezionamento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sz="2800" b="1" noProof="1">
                <a:solidFill>
                  <a:srgbClr val="C13018"/>
                </a:solidFill>
                <a:latin typeface="Calibri" panose="020F0502020204030204"/>
              </a:rPr>
              <a:t>e riqualifica</a:t>
            </a:r>
          </a:p>
        </p:txBody>
      </p:sp>
      <p:sp>
        <p:nvSpPr>
          <p:cNvPr id="38" name="TextBox 32">
            <a:extLst>
              <a:ext uri="{FF2B5EF4-FFF2-40B4-BE49-F238E27FC236}">
                <a16:creationId xmlns:a16="http://schemas.microsoft.com/office/drawing/2014/main" id="{74447C18-EFAB-4FE6-AD98-67FEF0ABD794}"/>
              </a:ext>
            </a:extLst>
          </p:cNvPr>
          <p:cNvSpPr txBox="1"/>
          <p:nvPr/>
        </p:nvSpPr>
        <p:spPr>
          <a:xfrm>
            <a:off x="2333266" y="1127537"/>
            <a:ext cx="2828938" cy="52322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sz="2800" b="1" noProof="1">
                <a:solidFill>
                  <a:srgbClr val="F7931F">
                    <a:lumMod val="75000"/>
                  </a:srgbClr>
                </a:solidFill>
                <a:latin typeface="Calibri" panose="020F0502020204030204"/>
              </a:rPr>
              <a:t>Apprendistato</a:t>
            </a:r>
          </a:p>
        </p:txBody>
      </p:sp>
      <p:sp>
        <p:nvSpPr>
          <p:cNvPr id="39" name="TextBox 35">
            <a:extLst>
              <a:ext uri="{FF2B5EF4-FFF2-40B4-BE49-F238E27FC236}">
                <a16:creationId xmlns:a16="http://schemas.microsoft.com/office/drawing/2014/main" id="{5C353BF0-6267-4B77-9EA5-9991532C1CBC}"/>
              </a:ext>
            </a:extLst>
          </p:cNvPr>
          <p:cNvSpPr txBox="1"/>
          <p:nvPr/>
        </p:nvSpPr>
        <p:spPr>
          <a:xfrm>
            <a:off x="6620202" y="4218320"/>
            <a:ext cx="2275030" cy="52322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sz="2800" b="1" noProof="1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/>
              </a:rPr>
              <a:t>Lavoro</a:t>
            </a:r>
          </a:p>
        </p:txBody>
      </p:sp>
      <p:sp>
        <p:nvSpPr>
          <p:cNvPr id="40" name="Freeform: Shape 48">
            <a:extLst>
              <a:ext uri="{FF2B5EF4-FFF2-40B4-BE49-F238E27FC236}">
                <a16:creationId xmlns:a16="http://schemas.microsoft.com/office/drawing/2014/main" id="{D00A4A44-363A-4872-B1C3-621058BFDE9F}"/>
              </a:ext>
            </a:extLst>
          </p:cNvPr>
          <p:cNvSpPr/>
          <p:nvPr/>
        </p:nvSpPr>
        <p:spPr>
          <a:xfrm>
            <a:off x="5331718" y="3151652"/>
            <a:ext cx="1474814" cy="557262"/>
          </a:xfrm>
          <a:custGeom>
            <a:avLst/>
            <a:gdLst>
              <a:gd name="connsiteX0" fmla="*/ 1962177 w 1966419"/>
              <a:gd name="connsiteY0" fmla="*/ 0 h 743016"/>
              <a:gd name="connsiteX1" fmla="*/ 1966419 w 1966419"/>
              <a:gd name="connsiteY1" fmla="*/ 94482 h 743016"/>
              <a:gd name="connsiteX2" fmla="*/ 1937560 w 1966419"/>
              <a:gd name="connsiteY2" fmla="*/ 433210 h 743016"/>
              <a:gd name="connsiteX3" fmla="*/ 1926271 w 1966419"/>
              <a:gd name="connsiteY3" fmla="*/ 494173 h 743016"/>
              <a:gd name="connsiteX4" fmla="*/ 1878112 w 1966419"/>
              <a:gd name="connsiteY4" fmla="*/ 507037 h 743016"/>
              <a:gd name="connsiteX5" fmla="*/ 1823581 w 1966419"/>
              <a:gd name="connsiteY5" fmla="*/ 521459 h 743016"/>
              <a:gd name="connsiteX6" fmla="*/ 1760947 w 1966419"/>
              <a:gd name="connsiteY6" fmla="*/ 537518 h 743016"/>
              <a:gd name="connsiteX7" fmla="*/ 1704776 w 1966419"/>
              <a:gd name="connsiteY7" fmla="*/ 552018 h 743016"/>
              <a:gd name="connsiteX8" fmla="*/ 1645328 w 1966419"/>
              <a:gd name="connsiteY8" fmla="*/ 566441 h 743016"/>
              <a:gd name="connsiteX9" fmla="*/ 1585972 w 1966419"/>
              <a:gd name="connsiteY9" fmla="*/ 580863 h 743016"/>
              <a:gd name="connsiteX10" fmla="*/ 1531440 w 1966419"/>
              <a:gd name="connsiteY10" fmla="*/ 592089 h 743016"/>
              <a:gd name="connsiteX11" fmla="*/ 1467167 w 1966419"/>
              <a:gd name="connsiteY11" fmla="*/ 606589 h 743016"/>
              <a:gd name="connsiteX12" fmla="*/ 1423833 w 1966419"/>
              <a:gd name="connsiteY12" fmla="*/ 614619 h 743016"/>
              <a:gd name="connsiteX13" fmla="*/ 1346815 w 1966419"/>
              <a:gd name="connsiteY13" fmla="*/ 629041 h 743016"/>
              <a:gd name="connsiteX14" fmla="*/ 1340351 w 1966419"/>
              <a:gd name="connsiteY14" fmla="*/ 630678 h 743016"/>
              <a:gd name="connsiteX15" fmla="*/ 870050 w 1966419"/>
              <a:gd name="connsiteY15" fmla="*/ 699671 h 743016"/>
              <a:gd name="connsiteX16" fmla="*/ 866863 w 1966419"/>
              <a:gd name="connsiteY16" fmla="*/ 699671 h 743016"/>
              <a:gd name="connsiteX17" fmla="*/ 759256 w 1966419"/>
              <a:gd name="connsiteY17" fmla="*/ 710897 h 743016"/>
              <a:gd name="connsiteX18" fmla="*/ 743234 w 1966419"/>
              <a:gd name="connsiteY18" fmla="*/ 712535 h 743016"/>
              <a:gd name="connsiteX19" fmla="*/ 642091 w 1966419"/>
              <a:gd name="connsiteY19" fmla="*/ 720564 h 743016"/>
              <a:gd name="connsiteX20" fmla="*/ 618057 w 1966419"/>
              <a:gd name="connsiteY20" fmla="*/ 722123 h 743016"/>
              <a:gd name="connsiteX21" fmla="*/ 523286 w 1966419"/>
              <a:gd name="connsiteY21" fmla="*/ 728594 h 743016"/>
              <a:gd name="connsiteX22" fmla="*/ 492788 w 1966419"/>
              <a:gd name="connsiteY22" fmla="*/ 730153 h 743016"/>
              <a:gd name="connsiteX23" fmla="*/ 402934 w 1966419"/>
              <a:gd name="connsiteY23" fmla="*/ 734986 h 743016"/>
              <a:gd name="connsiteX24" fmla="*/ 365973 w 1966419"/>
              <a:gd name="connsiteY24" fmla="*/ 736624 h 743016"/>
              <a:gd name="connsiteX25" fmla="*/ 282491 w 1966419"/>
              <a:gd name="connsiteY25" fmla="*/ 739820 h 743016"/>
              <a:gd name="connsiteX26" fmla="*/ 237609 w 1966419"/>
              <a:gd name="connsiteY26" fmla="*/ 741379 h 743016"/>
              <a:gd name="connsiteX27" fmla="*/ 162139 w 1966419"/>
              <a:gd name="connsiteY27" fmla="*/ 743016 h 743016"/>
              <a:gd name="connsiteX28" fmla="*/ 107516 w 1966419"/>
              <a:gd name="connsiteY28" fmla="*/ 743016 h 743016"/>
              <a:gd name="connsiteX29" fmla="*/ 41696 w 1966419"/>
              <a:gd name="connsiteY29" fmla="*/ 743016 h 743016"/>
              <a:gd name="connsiteX30" fmla="*/ 0 w 1966419"/>
              <a:gd name="connsiteY30" fmla="*/ 743016 h 743016"/>
              <a:gd name="connsiteX31" fmla="*/ 0 w 1966419"/>
              <a:gd name="connsiteY31" fmla="*/ 214282 h 743016"/>
              <a:gd name="connsiteX32" fmla="*/ 271989 w 1966419"/>
              <a:gd name="connsiteY32" fmla="*/ 210622 h 743016"/>
              <a:gd name="connsiteX33" fmla="*/ 1950258 w 1966419"/>
              <a:gd name="connsiteY33" fmla="*/ 3598 h 743016"/>
              <a:gd name="connsiteX34" fmla="*/ 1962177 w 1966419"/>
              <a:gd name="connsiteY34" fmla="*/ 0 h 743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966419" h="743016">
                <a:moveTo>
                  <a:pt x="1962177" y="0"/>
                </a:moveTo>
                <a:lnTo>
                  <a:pt x="1966419" y="94482"/>
                </a:lnTo>
                <a:cubicBezTo>
                  <a:pt x="1966419" y="208457"/>
                  <a:pt x="1956769" y="320872"/>
                  <a:pt x="1937560" y="433210"/>
                </a:cubicBezTo>
                <a:cubicBezTo>
                  <a:pt x="1934283" y="454103"/>
                  <a:pt x="1931096" y="473359"/>
                  <a:pt x="1926271" y="494173"/>
                </a:cubicBezTo>
                <a:cubicBezTo>
                  <a:pt x="1910249" y="499007"/>
                  <a:pt x="1894226" y="502203"/>
                  <a:pt x="1878112" y="507037"/>
                </a:cubicBezTo>
                <a:cubicBezTo>
                  <a:pt x="1860451" y="511870"/>
                  <a:pt x="1841242" y="516703"/>
                  <a:pt x="1823581" y="521459"/>
                </a:cubicBezTo>
                <a:cubicBezTo>
                  <a:pt x="1802642" y="527929"/>
                  <a:pt x="1781794" y="532763"/>
                  <a:pt x="1760947" y="537518"/>
                </a:cubicBezTo>
                <a:cubicBezTo>
                  <a:pt x="1741647" y="542352"/>
                  <a:pt x="1723985" y="547185"/>
                  <a:pt x="1704776" y="552018"/>
                </a:cubicBezTo>
                <a:cubicBezTo>
                  <a:pt x="1685476" y="556774"/>
                  <a:pt x="1666267" y="561607"/>
                  <a:pt x="1645328" y="566441"/>
                </a:cubicBezTo>
                <a:cubicBezTo>
                  <a:pt x="1626119" y="571274"/>
                  <a:pt x="1605272" y="576108"/>
                  <a:pt x="1585972" y="580863"/>
                </a:cubicBezTo>
                <a:cubicBezTo>
                  <a:pt x="1568310" y="584059"/>
                  <a:pt x="1549101" y="588893"/>
                  <a:pt x="1531440" y="592089"/>
                </a:cubicBezTo>
                <a:cubicBezTo>
                  <a:pt x="1510501" y="596922"/>
                  <a:pt x="1489654" y="601756"/>
                  <a:pt x="1467167" y="606589"/>
                </a:cubicBezTo>
                <a:cubicBezTo>
                  <a:pt x="1452783" y="609786"/>
                  <a:pt x="1438308" y="611423"/>
                  <a:pt x="1423833" y="614619"/>
                </a:cubicBezTo>
                <a:cubicBezTo>
                  <a:pt x="1398161" y="619374"/>
                  <a:pt x="1372488" y="624208"/>
                  <a:pt x="1346815" y="629041"/>
                </a:cubicBezTo>
                <a:cubicBezTo>
                  <a:pt x="1345176" y="630678"/>
                  <a:pt x="1341990" y="630678"/>
                  <a:pt x="1340351" y="630678"/>
                </a:cubicBezTo>
                <a:cubicBezTo>
                  <a:pt x="1186315" y="657964"/>
                  <a:pt x="1029002" y="682053"/>
                  <a:pt x="870050" y="699671"/>
                </a:cubicBezTo>
                <a:cubicBezTo>
                  <a:pt x="868411" y="699671"/>
                  <a:pt x="868411" y="699671"/>
                  <a:pt x="866863" y="699671"/>
                </a:cubicBezTo>
                <a:cubicBezTo>
                  <a:pt x="831541" y="704505"/>
                  <a:pt x="794579" y="707701"/>
                  <a:pt x="759256" y="710897"/>
                </a:cubicBezTo>
                <a:cubicBezTo>
                  <a:pt x="754431" y="710897"/>
                  <a:pt x="748059" y="712535"/>
                  <a:pt x="743234" y="712535"/>
                </a:cubicBezTo>
                <a:cubicBezTo>
                  <a:pt x="709550" y="715731"/>
                  <a:pt x="675775" y="717368"/>
                  <a:pt x="642091" y="720564"/>
                </a:cubicBezTo>
                <a:cubicBezTo>
                  <a:pt x="634079" y="720564"/>
                  <a:pt x="626068" y="722123"/>
                  <a:pt x="618057" y="722123"/>
                </a:cubicBezTo>
                <a:cubicBezTo>
                  <a:pt x="585920" y="723761"/>
                  <a:pt x="555423" y="726957"/>
                  <a:pt x="523286" y="728594"/>
                </a:cubicBezTo>
                <a:cubicBezTo>
                  <a:pt x="513636" y="728594"/>
                  <a:pt x="502438" y="730153"/>
                  <a:pt x="492788" y="730153"/>
                </a:cubicBezTo>
                <a:cubicBezTo>
                  <a:pt x="462291" y="731790"/>
                  <a:pt x="433432" y="733349"/>
                  <a:pt x="402934" y="734986"/>
                </a:cubicBezTo>
                <a:cubicBezTo>
                  <a:pt x="391645" y="734986"/>
                  <a:pt x="378809" y="736624"/>
                  <a:pt x="365973" y="736624"/>
                </a:cubicBezTo>
                <a:cubicBezTo>
                  <a:pt x="337114" y="738183"/>
                  <a:pt x="309802" y="738183"/>
                  <a:pt x="282491" y="739820"/>
                </a:cubicBezTo>
                <a:cubicBezTo>
                  <a:pt x="268107" y="739820"/>
                  <a:pt x="253632" y="741379"/>
                  <a:pt x="237609" y="741379"/>
                </a:cubicBezTo>
                <a:cubicBezTo>
                  <a:pt x="211937" y="741379"/>
                  <a:pt x="187811" y="743016"/>
                  <a:pt x="162139" y="743016"/>
                </a:cubicBezTo>
                <a:cubicBezTo>
                  <a:pt x="144477" y="743016"/>
                  <a:pt x="125177" y="743016"/>
                  <a:pt x="107516" y="743016"/>
                </a:cubicBezTo>
                <a:cubicBezTo>
                  <a:pt x="85121" y="743016"/>
                  <a:pt x="64182" y="743016"/>
                  <a:pt x="41696" y="743016"/>
                </a:cubicBezTo>
                <a:cubicBezTo>
                  <a:pt x="27312" y="743016"/>
                  <a:pt x="14475" y="743016"/>
                  <a:pt x="0" y="743016"/>
                </a:cubicBezTo>
                <a:lnTo>
                  <a:pt x="0" y="214282"/>
                </a:lnTo>
                <a:lnTo>
                  <a:pt x="271989" y="210622"/>
                </a:lnTo>
                <a:cubicBezTo>
                  <a:pt x="959473" y="191975"/>
                  <a:pt x="1557855" y="114646"/>
                  <a:pt x="1950258" y="3598"/>
                </a:cubicBezTo>
                <a:lnTo>
                  <a:pt x="1962177" y="0"/>
                </a:lnTo>
                <a:close/>
              </a:path>
            </a:pathLst>
          </a:custGeom>
          <a:solidFill>
            <a:sysClr val="windowText" lastClr="000000">
              <a:alpha val="16000"/>
            </a:sysClr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22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41" name="Freeform: Shape 49">
            <a:extLst>
              <a:ext uri="{FF2B5EF4-FFF2-40B4-BE49-F238E27FC236}">
                <a16:creationId xmlns:a16="http://schemas.microsoft.com/office/drawing/2014/main" id="{DE706214-5242-4FB4-A151-574AEF4599F9}"/>
              </a:ext>
            </a:extLst>
          </p:cNvPr>
          <p:cNvSpPr/>
          <p:nvPr/>
        </p:nvSpPr>
        <p:spPr>
          <a:xfrm>
            <a:off x="3778650" y="3152461"/>
            <a:ext cx="1476017" cy="556450"/>
          </a:xfrm>
          <a:custGeom>
            <a:avLst/>
            <a:gdLst>
              <a:gd name="connsiteX0" fmla="*/ 3568 w 1968022"/>
              <a:gd name="connsiteY0" fmla="*/ 0 h 741933"/>
              <a:gd name="connsiteX1" fmla="*/ 23022 w 1968022"/>
              <a:gd name="connsiteY1" fmla="*/ 5789 h 741933"/>
              <a:gd name="connsiteX2" fmla="*/ 125087 w 1968022"/>
              <a:gd name="connsiteY2" fmla="*/ 32501 h 741933"/>
              <a:gd name="connsiteX3" fmla="*/ 232820 w 1968022"/>
              <a:gd name="connsiteY3" fmla="*/ 54960 h 741933"/>
              <a:gd name="connsiteX4" fmla="*/ 1759930 w 1968022"/>
              <a:gd name="connsiteY4" fmla="*/ 211082 h 741933"/>
              <a:gd name="connsiteX5" fmla="*/ 1968022 w 1968022"/>
              <a:gd name="connsiteY5" fmla="*/ 213335 h 741933"/>
              <a:gd name="connsiteX6" fmla="*/ 1968022 w 1968022"/>
              <a:gd name="connsiteY6" fmla="*/ 741933 h 741933"/>
              <a:gd name="connsiteX7" fmla="*/ 1948798 w 1968022"/>
              <a:gd name="connsiteY7" fmla="*/ 741933 h 741933"/>
              <a:gd name="connsiteX8" fmla="*/ 1910257 w 1968022"/>
              <a:gd name="connsiteY8" fmla="*/ 740312 h 741933"/>
              <a:gd name="connsiteX9" fmla="*/ 1866888 w 1968022"/>
              <a:gd name="connsiteY9" fmla="*/ 738690 h 741933"/>
              <a:gd name="connsiteX10" fmla="*/ 1828347 w 1968022"/>
              <a:gd name="connsiteY10" fmla="*/ 737146 h 741933"/>
              <a:gd name="connsiteX11" fmla="*/ 1785069 w 1968022"/>
              <a:gd name="connsiteY11" fmla="*/ 735524 h 741933"/>
              <a:gd name="connsiteX12" fmla="*/ 1746529 w 1968022"/>
              <a:gd name="connsiteY12" fmla="*/ 733903 h 741933"/>
              <a:gd name="connsiteX13" fmla="*/ 1703159 w 1968022"/>
              <a:gd name="connsiteY13" fmla="*/ 732281 h 741933"/>
              <a:gd name="connsiteX14" fmla="*/ 1666259 w 1968022"/>
              <a:gd name="connsiteY14" fmla="*/ 730660 h 741933"/>
              <a:gd name="connsiteX15" fmla="*/ 1624529 w 1968022"/>
              <a:gd name="connsiteY15" fmla="*/ 727494 h 741933"/>
              <a:gd name="connsiteX16" fmla="*/ 1587538 w 1968022"/>
              <a:gd name="connsiteY16" fmla="*/ 725873 h 741933"/>
              <a:gd name="connsiteX17" fmla="*/ 1545809 w 1968022"/>
              <a:gd name="connsiteY17" fmla="*/ 722707 h 741933"/>
              <a:gd name="connsiteX18" fmla="*/ 1508908 w 1968022"/>
              <a:gd name="connsiteY18" fmla="*/ 719464 h 741933"/>
              <a:gd name="connsiteX19" fmla="*/ 1468819 w 1968022"/>
              <a:gd name="connsiteY19" fmla="*/ 716221 h 741933"/>
              <a:gd name="connsiteX20" fmla="*/ 1433467 w 1968022"/>
              <a:gd name="connsiteY20" fmla="*/ 713055 h 741933"/>
              <a:gd name="connsiteX21" fmla="*/ 1393378 w 1968022"/>
              <a:gd name="connsiteY21" fmla="*/ 709812 h 741933"/>
              <a:gd name="connsiteX22" fmla="*/ 1358026 w 1968022"/>
              <a:gd name="connsiteY22" fmla="*/ 706646 h 741933"/>
              <a:gd name="connsiteX23" fmla="*/ 1317937 w 1968022"/>
              <a:gd name="connsiteY23" fmla="*/ 703403 h 741933"/>
              <a:gd name="connsiteX24" fmla="*/ 1284226 w 1968022"/>
              <a:gd name="connsiteY24" fmla="*/ 700160 h 741933"/>
              <a:gd name="connsiteX25" fmla="*/ 1245685 w 1968022"/>
              <a:gd name="connsiteY25" fmla="*/ 695373 h 741933"/>
              <a:gd name="connsiteX26" fmla="*/ 1211974 w 1968022"/>
              <a:gd name="connsiteY26" fmla="*/ 692207 h 741933"/>
              <a:gd name="connsiteX27" fmla="*/ 1173433 w 1968022"/>
              <a:gd name="connsiteY27" fmla="*/ 687342 h 741933"/>
              <a:gd name="connsiteX28" fmla="*/ 1141362 w 1968022"/>
              <a:gd name="connsiteY28" fmla="*/ 684177 h 741933"/>
              <a:gd name="connsiteX29" fmla="*/ 1101181 w 1968022"/>
              <a:gd name="connsiteY29" fmla="*/ 679312 h 741933"/>
              <a:gd name="connsiteX30" fmla="*/ 1072299 w 1968022"/>
              <a:gd name="connsiteY30" fmla="*/ 676146 h 741933"/>
              <a:gd name="connsiteX31" fmla="*/ 1022552 w 1968022"/>
              <a:gd name="connsiteY31" fmla="*/ 669660 h 741933"/>
              <a:gd name="connsiteX32" fmla="*/ 982371 w 1968022"/>
              <a:gd name="connsiteY32" fmla="*/ 663251 h 741933"/>
              <a:gd name="connsiteX33" fmla="*/ 937453 w 1968022"/>
              <a:gd name="connsiteY33" fmla="*/ 656842 h 741933"/>
              <a:gd name="connsiteX34" fmla="*/ 906930 w 1968022"/>
              <a:gd name="connsiteY34" fmla="*/ 652055 h 741933"/>
              <a:gd name="connsiteX35" fmla="*/ 871670 w 1968022"/>
              <a:gd name="connsiteY35" fmla="*/ 647191 h 741933"/>
              <a:gd name="connsiteX36" fmla="*/ 841147 w 1968022"/>
              <a:gd name="connsiteY36" fmla="*/ 642403 h 741933"/>
              <a:gd name="connsiteX37" fmla="*/ 809076 w 1968022"/>
              <a:gd name="connsiteY37" fmla="*/ 637616 h 741933"/>
              <a:gd name="connsiteX38" fmla="*/ 778553 w 1968022"/>
              <a:gd name="connsiteY38" fmla="*/ 632751 h 741933"/>
              <a:gd name="connsiteX39" fmla="*/ 746391 w 1968022"/>
              <a:gd name="connsiteY39" fmla="*/ 627964 h 741933"/>
              <a:gd name="connsiteX40" fmla="*/ 715959 w 1968022"/>
              <a:gd name="connsiteY40" fmla="*/ 623177 h 741933"/>
              <a:gd name="connsiteX41" fmla="*/ 685437 w 1968022"/>
              <a:gd name="connsiteY41" fmla="*/ 618312 h 741933"/>
              <a:gd name="connsiteX42" fmla="*/ 654914 w 1968022"/>
              <a:gd name="connsiteY42" fmla="*/ 613525 h 741933"/>
              <a:gd name="connsiteX43" fmla="*/ 626032 w 1968022"/>
              <a:gd name="connsiteY43" fmla="*/ 608660 h 741933"/>
              <a:gd name="connsiteX44" fmla="*/ 597149 w 1968022"/>
              <a:gd name="connsiteY44" fmla="*/ 603873 h 741933"/>
              <a:gd name="connsiteX45" fmla="*/ 568267 w 1968022"/>
              <a:gd name="connsiteY45" fmla="*/ 599086 h 741933"/>
              <a:gd name="connsiteX46" fmla="*/ 540933 w 1968022"/>
              <a:gd name="connsiteY46" fmla="*/ 594221 h 741933"/>
              <a:gd name="connsiteX47" fmla="*/ 513690 w 1968022"/>
              <a:gd name="connsiteY47" fmla="*/ 589434 h 741933"/>
              <a:gd name="connsiteX48" fmla="*/ 486357 w 1968022"/>
              <a:gd name="connsiteY48" fmla="*/ 583025 h 741933"/>
              <a:gd name="connsiteX49" fmla="*/ 459114 w 1968022"/>
              <a:gd name="connsiteY49" fmla="*/ 578238 h 741933"/>
              <a:gd name="connsiteX50" fmla="*/ 431781 w 1968022"/>
              <a:gd name="connsiteY50" fmla="*/ 571752 h 741933"/>
              <a:gd name="connsiteX51" fmla="*/ 406087 w 1968022"/>
              <a:gd name="connsiteY51" fmla="*/ 566964 h 741933"/>
              <a:gd name="connsiteX52" fmla="*/ 380484 w 1968022"/>
              <a:gd name="connsiteY52" fmla="*/ 560556 h 741933"/>
              <a:gd name="connsiteX53" fmla="*/ 356340 w 1968022"/>
              <a:gd name="connsiteY53" fmla="*/ 555691 h 741933"/>
              <a:gd name="connsiteX54" fmla="*/ 330646 w 1968022"/>
              <a:gd name="connsiteY54" fmla="*/ 549282 h 741933"/>
              <a:gd name="connsiteX55" fmla="*/ 306593 w 1968022"/>
              <a:gd name="connsiteY55" fmla="*/ 544495 h 741933"/>
              <a:gd name="connsiteX56" fmla="*/ 282539 w 1968022"/>
              <a:gd name="connsiteY56" fmla="*/ 539708 h 741933"/>
              <a:gd name="connsiteX57" fmla="*/ 260034 w 1968022"/>
              <a:gd name="connsiteY57" fmla="*/ 534843 h 741933"/>
              <a:gd name="connsiteX58" fmla="*/ 237621 w 1968022"/>
              <a:gd name="connsiteY58" fmla="*/ 530056 h 741933"/>
              <a:gd name="connsiteX59" fmla="*/ 215116 w 1968022"/>
              <a:gd name="connsiteY59" fmla="*/ 525191 h 741933"/>
              <a:gd name="connsiteX60" fmla="*/ 192611 w 1968022"/>
              <a:gd name="connsiteY60" fmla="*/ 520404 h 741933"/>
              <a:gd name="connsiteX61" fmla="*/ 171747 w 1968022"/>
              <a:gd name="connsiteY61" fmla="*/ 515617 h 741933"/>
              <a:gd name="connsiteX62" fmla="*/ 150882 w 1968022"/>
              <a:gd name="connsiteY62" fmla="*/ 510752 h 741933"/>
              <a:gd name="connsiteX63" fmla="*/ 130017 w 1968022"/>
              <a:gd name="connsiteY63" fmla="*/ 505965 h 741933"/>
              <a:gd name="connsiteX64" fmla="*/ 110792 w 1968022"/>
              <a:gd name="connsiteY64" fmla="*/ 501177 h 741933"/>
              <a:gd name="connsiteX65" fmla="*/ 91477 w 1968022"/>
              <a:gd name="connsiteY65" fmla="*/ 496313 h 741933"/>
              <a:gd name="connsiteX66" fmla="*/ 73801 w 1968022"/>
              <a:gd name="connsiteY66" fmla="*/ 491526 h 741933"/>
              <a:gd name="connsiteX67" fmla="*/ 54576 w 1968022"/>
              <a:gd name="connsiteY67" fmla="*/ 486738 h 741933"/>
              <a:gd name="connsiteX68" fmla="*/ 38541 w 1968022"/>
              <a:gd name="connsiteY68" fmla="*/ 481874 h 741933"/>
              <a:gd name="connsiteX69" fmla="*/ 35352 w 1968022"/>
              <a:gd name="connsiteY69" fmla="*/ 481874 h 741933"/>
              <a:gd name="connsiteX70" fmla="*/ 28883 w 1968022"/>
              <a:gd name="connsiteY70" fmla="*/ 444965 h 741933"/>
              <a:gd name="connsiteX71" fmla="*/ 0 w 1968022"/>
              <a:gd name="connsiteY71" fmla="*/ 106301 h 741933"/>
              <a:gd name="connsiteX72" fmla="*/ 3568 w 1968022"/>
              <a:gd name="connsiteY72" fmla="*/ 0 h 741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1968022" h="741933">
                <a:moveTo>
                  <a:pt x="3568" y="0"/>
                </a:moveTo>
                <a:lnTo>
                  <a:pt x="23022" y="5789"/>
                </a:lnTo>
                <a:cubicBezTo>
                  <a:pt x="55700" y="14821"/>
                  <a:pt x="89785" y="23661"/>
                  <a:pt x="125087" y="32501"/>
                </a:cubicBezTo>
                <a:lnTo>
                  <a:pt x="232820" y="54960"/>
                </a:lnTo>
                <a:cubicBezTo>
                  <a:pt x="628792" y="140674"/>
                  <a:pt x="1162702" y="198072"/>
                  <a:pt x="1759930" y="211082"/>
                </a:cubicBezTo>
                <a:lnTo>
                  <a:pt x="1968022" y="213335"/>
                </a:lnTo>
                <a:lnTo>
                  <a:pt x="1968022" y="741933"/>
                </a:lnTo>
                <a:cubicBezTo>
                  <a:pt x="1961644" y="741933"/>
                  <a:pt x="1955175" y="741933"/>
                  <a:pt x="1948798" y="741933"/>
                </a:cubicBezTo>
                <a:cubicBezTo>
                  <a:pt x="1935951" y="740312"/>
                  <a:pt x="1923104" y="740312"/>
                  <a:pt x="1910257" y="740312"/>
                </a:cubicBezTo>
                <a:cubicBezTo>
                  <a:pt x="1895770" y="740312"/>
                  <a:pt x="1881375" y="738690"/>
                  <a:pt x="1866888" y="738690"/>
                </a:cubicBezTo>
                <a:cubicBezTo>
                  <a:pt x="1854041" y="738690"/>
                  <a:pt x="1841194" y="737146"/>
                  <a:pt x="1828347" y="737146"/>
                </a:cubicBezTo>
                <a:cubicBezTo>
                  <a:pt x="1813952" y="737146"/>
                  <a:pt x="1799465" y="735524"/>
                  <a:pt x="1785069" y="735524"/>
                </a:cubicBezTo>
                <a:cubicBezTo>
                  <a:pt x="1772222" y="735524"/>
                  <a:pt x="1759375" y="733903"/>
                  <a:pt x="1746529" y="733903"/>
                </a:cubicBezTo>
                <a:cubicBezTo>
                  <a:pt x="1732042" y="733903"/>
                  <a:pt x="1717646" y="732281"/>
                  <a:pt x="1703159" y="732281"/>
                </a:cubicBezTo>
                <a:cubicBezTo>
                  <a:pt x="1691952" y="732281"/>
                  <a:pt x="1679106" y="730660"/>
                  <a:pt x="1666259" y="730660"/>
                </a:cubicBezTo>
                <a:cubicBezTo>
                  <a:pt x="1651772" y="729116"/>
                  <a:pt x="1638925" y="729116"/>
                  <a:pt x="1624529" y="727494"/>
                </a:cubicBezTo>
                <a:cubicBezTo>
                  <a:pt x="1611683" y="727494"/>
                  <a:pt x="1600385" y="727494"/>
                  <a:pt x="1587538" y="725873"/>
                </a:cubicBezTo>
                <a:cubicBezTo>
                  <a:pt x="1573142" y="724251"/>
                  <a:pt x="1560295" y="724251"/>
                  <a:pt x="1545809" y="722707"/>
                </a:cubicBezTo>
                <a:cubicBezTo>
                  <a:pt x="1532962" y="721085"/>
                  <a:pt x="1521755" y="721085"/>
                  <a:pt x="1508908" y="719464"/>
                </a:cubicBezTo>
                <a:cubicBezTo>
                  <a:pt x="1496061" y="717842"/>
                  <a:pt x="1481666" y="717842"/>
                  <a:pt x="1468819" y="716221"/>
                </a:cubicBezTo>
                <a:cubicBezTo>
                  <a:pt x="1457521" y="714676"/>
                  <a:pt x="1444674" y="714676"/>
                  <a:pt x="1433467" y="713055"/>
                </a:cubicBezTo>
                <a:cubicBezTo>
                  <a:pt x="1420621" y="713055"/>
                  <a:pt x="1406225" y="711433"/>
                  <a:pt x="1393378" y="709812"/>
                </a:cubicBezTo>
                <a:cubicBezTo>
                  <a:pt x="1382080" y="708190"/>
                  <a:pt x="1369233" y="708190"/>
                  <a:pt x="1358026" y="706646"/>
                </a:cubicBezTo>
                <a:cubicBezTo>
                  <a:pt x="1343540" y="706646"/>
                  <a:pt x="1330784" y="705025"/>
                  <a:pt x="1317937" y="703403"/>
                </a:cubicBezTo>
                <a:cubicBezTo>
                  <a:pt x="1306639" y="701781"/>
                  <a:pt x="1295432" y="701781"/>
                  <a:pt x="1284226" y="700160"/>
                </a:cubicBezTo>
                <a:cubicBezTo>
                  <a:pt x="1271379" y="698616"/>
                  <a:pt x="1258532" y="696994"/>
                  <a:pt x="1245685" y="695373"/>
                </a:cubicBezTo>
                <a:cubicBezTo>
                  <a:pt x="1234387" y="695373"/>
                  <a:pt x="1223181" y="693751"/>
                  <a:pt x="1211974" y="692207"/>
                </a:cubicBezTo>
                <a:cubicBezTo>
                  <a:pt x="1199127" y="690585"/>
                  <a:pt x="1186280" y="688964"/>
                  <a:pt x="1173433" y="687342"/>
                </a:cubicBezTo>
                <a:cubicBezTo>
                  <a:pt x="1162227" y="687342"/>
                  <a:pt x="1152569" y="685721"/>
                  <a:pt x="1141362" y="684177"/>
                </a:cubicBezTo>
                <a:cubicBezTo>
                  <a:pt x="1128515" y="682555"/>
                  <a:pt x="1114028" y="680933"/>
                  <a:pt x="1101181" y="679312"/>
                </a:cubicBezTo>
                <a:cubicBezTo>
                  <a:pt x="1091524" y="679312"/>
                  <a:pt x="1081957" y="677690"/>
                  <a:pt x="1072299" y="676146"/>
                </a:cubicBezTo>
                <a:cubicBezTo>
                  <a:pt x="1054623" y="674525"/>
                  <a:pt x="1038587" y="671282"/>
                  <a:pt x="1022552" y="669660"/>
                </a:cubicBezTo>
                <a:cubicBezTo>
                  <a:pt x="1009705" y="666494"/>
                  <a:pt x="995218" y="664873"/>
                  <a:pt x="982371" y="663251"/>
                </a:cubicBezTo>
                <a:cubicBezTo>
                  <a:pt x="966335" y="661707"/>
                  <a:pt x="951940" y="658464"/>
                  <a:pt x="937453" y="656842"/>
                </a:cubicBezTo>
                <a:cubicBezTo>
                  <a:pt x="927795" y="655221"/>
                  <a:pt x="916588" y="653677"/>
                  <a:pt x="906930" y="652055"/>
                </a:cubicBezTo>
                <a:cubicBezTo>
                  <a:pt x="894084" y="650434"/>
                  <a:pt x="882877" y="648812"/>
                  <a:pt x="871670" y="647191"/>
                </a:cubicBezTo>
                <a:cubicBezTo>
                  <a:pt x="862012" y="645646"/>
                  <a:pt x="850805" y="644025"/>
                  <a:pt x="841147" y="642403"/>
                </a:cubicBezTo>
                <a:cubicBezTo>
                  <a:pt x="831490" y="640782"/>
                  <a:pt x="820283" y="639160"/>
                  <a:pt x="809076" y="637616"/>
                </a:cubicBezTo>
                <a:cubicBezTo>
                  <a:pt x="799418" y="635994"/>
                  <a:pt x="788211" y="634373"/>
                  <a:pt x="778553" y="632751"/>
                </a:cubicBezTo>
                <a:cubicBezTo>
                  <a:pt x="767347" y="631207"/>
                  <a:pt x="757689" y="629586"/>
                  <a:pt x="746391" y="627964"/>
                </a:cubicBezTo>
                <a:cubicBezTo>
                  <a:pt x="735184" y="626343"/>
                  <a:pt x="725526" y="624721"/>
                  <a:pt x="715959" y="623177"/>
                </a:cubicBezTo>
                <a:cubicBezTo>
                  <a:pt x="706301" y="621555"/>
                  <a:pt x="695095" y="619934"/>
                  <a:pt x="685437" y="618312"/>
                </a:cubicBezTo>
                <a:cubicBezTo>
                  <a:pt x="674230" y="616691"/>
                  <a:pt x="664572" y="615146"/>
                  <a:pt x="654914" y="613525"/>
                </a:cubicBezTo>
                <a:cubicBezTo>
                  <a:pt x="645347" y="611903"/>
                  <a:pt x="635690" y="610282"/>
                  <a:pt x="626032" y="608660"/>
                </a:cubicBezTo>
                <a:cubicBezTo>
                  <a:pt x="616374" y="607116"/>
                  <a:pt x="606807" y="605495"/>
                  <a:pt x="597149" y="603873"/>
                </a:cubicBezTo>
                <a:cubicBezTo>
                  <a:pt x="587491" y="602252"/>
                  <a:pt x="577924" y="600707"/>
                  <a:pt x="568267" y="599086"/>
                </a:cubicBezTo>
                <a:cubicBezTo>
                  <a:pt x="560249" y="597464"/>
                  <a:pt x="550591" y="595843"/>
                  <a:pt x="540933" y="594221"/>
                </a:cubicBezTo>
                <a:cubicBezTo>
                  <a:pt x="531366" y="592677"/>
                  <a:pt x="523348" y="591055"/>
                  <a:pt x="513690" y="589434"/>
                </a:cubicBezTo>
                <a:cubicBezTo>
                  <a:pt x="504033" y="586191"/>
                  <a:pt x="496015" y="584647"/>
                  <a:pt x="486357" y="583025"/>
                </a:cubicBezTo>
                <a:cubicBezTo>
                  <a:pt x="476790" y="581404"/>
                  <a:pt x="467132" y="579782"/>
                  <a:pt x="459114" y="578238"/>
                </a:cubicBezTo>
                <a:cubicBezTo>
                  <a:pt x="449456" y="574995"/>
                  <a:pt x="439798" y="573373"/>
                  <a:pt x="431781" y="571752"/>
                </a:cubicBezTo>
                <a:cubicBezTo>
                  <a:pt x="422214" y="570207"/>
                  <a:pt x="414196" y="568586"/>
                  <a:pt x="406087" y="566964"/>
                </a:cubicBezTo>
                <a:cubicBezTo>
                  <a:pt x="398069" y="563721"/>
                  <a:pt x="388502" y="562177"/>
                  <a:pt x="380484" y="560556"/>
                </a:cubicBezTo>
                <a:cubicBezTo>
                  <a:pt x="372376" y="558934"/>
                  <a:pt x="364358" y="557313"/>
                  <a:pt x="356340" y="555691"/>
                </a:cubicBezTo>
                <a:cubicBezTo>
                  <a:pt x="346773" y="552525"/>
                  <a:pt x="338664" y="550904"/>
                  <a:pt x="330646" y="549282"/>
                </a:cubicBezTo>
                <a:cubicBezTo>
                  <a:pt x="322628" y="547738"/>
                  <a:pt x="314610" y="546116"/>
                  <a:pt x="306593" y="544495"/>
                </a:cubicBezTo>
                <a:cubicBezTo>
                  <a:pt x="298575" y="542873"/>
                  <a:pt x="290557" y="541252"/>
                  <a:pt x="282539" y="539708"/>
                </a:cubicBezTo>
                <a:cubicBezTo>
                  <a:pt x="276070" y="538086"/>
                  <a:pt x="268052" y="536465"/>
                  <a:pt x="260034" y="534843"/>
                </a:cubicBezTo>
                <a:cubicBezTo>
                  <a:pt x="252016" y="533222"/>
                  <a:pt x="245639" y="531677"/>
                  <a:pt x="237621" y="530056"/>
                </a:cubicBezTo>
                <a:cubicBezTo>
                  <a:pt x="229512" y="528434"/>
                  <a:pt x="221494" y="526813"/>
                  <a:pt x="215116" y="525191"/>
                </a:cubicBezTo>
                <a:cubicBezTo>
                  <a:pt x="207098" y="523647"/>
                  <a:pt x="199080" y="522025"/>
                  <a:pt x="192611" y="520404"/>
                </a:cubicBezTo>
                <a:cubicBezTo>
                  <a:pt x="186233" y="518782"/>
                  <a:pt x="178216" y="517238"/>
                  <a:pt x="171747" y="515617"/>
                </a:cubicBezTo>
                <a:cubicBezTo>
                  <a:pt x="165369" y="513995"/>
                  <a:pt x="157351" y="512374"/>
                  <a:pt x="150882" y="510752"/>
                </a:cubicBezTo>
                <a:cubicBezTo>
                  <a:pt x="142864" y="509208"/>
                  <a:pt x="136486" y="507586"/>
                  <a:pt x="130017" y="505965"/>
                </a:cubicBezTo>
                <a:cubicBezTo>
                  <a:pt x="123639" y="504343"/>
                  <a:pt x="117170" y="502722"/>
                  <a:pt x="110792" y="501177"/>
                </a:cubicBezTo>
                <a:cubicBezTo>
                  <a:pt x="104324" y="499556"/>
                  <a:pt x="97946" y="497934"/>
                  <a:pt x="91477" y="496313"/>
                </a:cubicBezTo>
                <a:cubicBezTo>
                  <a:pt x="86648" y="494769"/>
                  <a:pt x="80270" y="493147"/>
                  <a:pt x="73801" y="491526"/>
                </a:cubicBezTo>
                <a:cubicBezTo>
                  <a:pt x="67423" y="489904"/>
                  <a:pt x="60954" y="488283"/>
                  <a:pt x="54576" y="486738"/>
                </a:cubicBezTo>
                <a:cubicBezTo>
                  <a:pt x="49747" y="485117"/>
                  <a:pt x="43370" y="483495"/>
                  <a:pt x="38541" y="481874"/>
                </a:cubicBezTo>
                <a:cubicBezTo>
                  <a:pt x="36901" y="481874"/>
                  <a:pt x="36901" y="481874"/>
                  <a:pt x="35352" y="481874"/>
                </a:cubicBezTo>
                <a:cubicBezTo>
                  <a:pt x="33712" y="470678"/>
                  <a:pt x="30523" y="457783"/>
                  <a:pt x="28883" y="444965"/>
                </a:cubicBezTo>
                <a:cubicBezTo>
                  <a:pt x="9658" y="332617"/>
                  <a:pt x="0" y="218648"/>
                  <a:pt x="0" y="106301"/>
                </a:cubicBezTo>
                <a:lnTo>
                  <a:pt x="3568" y="0"/>
                </a:lnTo>
                <a:close/>
              </a:path>
            </a:pathLst>
          </a:custGeom>
          <a:solidFill>
            <a:sysClr val="windowText" lastClr="000000">
              <a:alpha val="16000"/>
            </a:sysClr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22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42" name="Freeform: Shape 43">
            <a:extLst>
              <a:ext uri="{FF2B5EF4-FFF2-40B4-BE49-F238E27FC236}">
                <a16:creationId xmlns:a16="http://schemas.microsoft.com/office/drawing/2014/main" id="{747FCC6A-177B-40B1-8F91-5CBE03556217}"/>
              </a:ext>
            </a:extLst>
          </p:cNvPr>
          <p:cNvSpPr/>
          <p:nvPr/>
        </p:nvSpPr>
        <p:spPr>
          <a:xfrm>
            <a:off x="2791871" y="2700001"/>
            <a:ext cx="4926525" cy="1404950"/>
          </a:xfrm>
          <a:custGeom>
            <a:avLst/>
            <a:gdLst>
              <a:gd name="connsiteX0" fmla="*/ 5205877 w 6568700"/>
              <a:gd name="connsiteY0" fmla="*/ 0 h 1873266"/>
              <a:gd name="connsiteX1" fmla="*/ 6568668 w 6568700"/>
              <a:gd name="connsiteY1" fmla="*/ 841111 h 1873266"/>
              <a:gd name="connsiteX2" fmla="*/ 5212268 w 6568700"/>
              <a:gd name="connsiteY2" fmla="*/ 1677443 h 1873266"/>
              <a:gd name="connsiteX3" fmla="*/ 4749990 w 6568700"/>
              <a:gd name="connsiteY3" fmla="*/ 1765750 h 1873266"/>
              <a:gd name="connsiteX4" fmla="*/ 4762771 w 6568700"/>
              <a:gd name="connsiteY4" fmla="*/ 1764125 h 1873266"/>
              <a:gd name="connsiteX5" fmla="*/ 4731959 w 6568700"/>
              <a:gd name="connsiteY5" fmla="*/ 1783562 h 1873266"/>
              <a:gd name="connsiteX6" fmla="*/ 4728019 w 6568700"/>
              <a:gd name="connsiteY6" fmla="*/ 1798353 h 1873266"/>
              <a:gd name="connsiteX7" fmla="*/ 4659225 w 6568700"/>
              <a:gd name="connsiteY7" fmla="*/ 1806635 h 1873266"/>
              <a:gd name="connsiteX8" fmla="*/ 4652680 w 6568700"/>
              <a:gd name="connsiteY8" fmla="*/ 1795628 h 1873266"/>
              <a:gd name="connsiteX9" fmla="*/ 4618215 w 6568700"/>
              <a:gd name="connsiteY9" fmla="*/ 1784960 h 1873266"/>
              <a:gd name="connsiteX10" fmla="*/ 3284334 w 6568700"/>
              <a:gd name="connsiteY10" fmla="*/ 1873266 h 1873266"/>
              <a:gd name="connsiteX11" fmla="*/ 1356401 w 6568700"/>
              <a:gd name="connsiteY11" fmla="*/ 1675819 h 1873266"/>
              <a:gd name="connsiteX12" fmla="*/ 0 w 6568700"/>
              <a:gd name="connsiteY12" fmla="*/ 839486 h 1873266"/>
              <a:gd name="connsiteX13" fmla="*/ 1367661 w 6568700"/>
              <a:gd name="connsiteY13" fmla="*/ 1625 h 1873266"/>
              <a:gd name="connsiteX14" fmla="*/ 1264797 w 6568700"/>
              <a:gd name="connsiteY14" fmla="*/ 306588 h 1873266"/>
              <a:gd name="connsiteX15" fmla="*/ 799476 w 6568700"/>
              <a:gd name="connsiteY15" fmla="*/ 610023 h 1873266"/>
              <a:gd name="connsiteX16" fmla="*/ 1197540 w 6568700"/>
              <a:gd name="connsiteY16" fmla="*/ 892528 h 1873266"/>
              <a:gd name="connsiteX17" fmla="*/ 1393225 w 6568700"/>
              <a:gd name="connsiteY17" fmla="*/ 947098 h 1873266"/>
              <a:gd name="connsiteX18" fmla="*/ 1500958 w 6568700"/>
              <a:gd name="connsiteY18" fmla="*/ 969557 h 1873266"/>
              <a:gd name="connsiteX19" fmla="*/ 3287682 w 6568700"/>
              <a:gd name="connsiteY19" fmla="*/ 1128490 h 1873266"/>
              <a:gd name="connsiteX20" fmla="*/ 5375997 w 6568700"/>
              <a:gd name="connsiteY20" fmla="*/ 890903 h 1873266"/>
              <a:gd name="connsiteX21" fmla="*/ 5774061 w 6568700"/>
              <a:gd name="connsiteY21" fmla="*/ 608398 h 1873266"/>
              <a:gd name="connsiteX22" fmla="*/ 5308740 w 6568700"/>
              <a:gd name="connsiteY22" fmla="*/ 304964 h 1873266"/>
              <a:gd name="connsiteX23" fmla="*/ 5205877 w 6568700"/>
              <a:gd name="connsiteY23" fmla="*/ 0 h 1873266"/>
              <a:gd name="connsiteX0" fmla="*/ 5205877 w 6568700"/>
              <a:gd name="connsiteY0" fmla="*/ 0 h 1873266"/>
              <a:gd name="connsiteX1" fmla="*/ 6568668 w 6568700"/>
              <a:gd name="connsiteY1" fmla="*/ 841111 h 1873266"/>
              <a:gd name="connsiteX2" fmla="*/ 5212268 w 6568700"/>
              <a:gd name="connsiteY2" fmla="*/ 1677443 h 1873266"/>
              <a:gd name="connsiteX3" fmla="*/ 4749990 w 6568700"/>
              <a:gd name="connsiteY3" fmla="*/ 1765750 h 1873266"/>
              <a:gd name="connsiteX4" fmla="*/ 4762771 w 6568700"/>
              <a:gd name="connsiteY4" fmla="*/ 1764125 h 1873266"/>
              <a:gd name="connsiteX5" fmla="*/ 4731959 w 6568700"/>
              <a:gd name="connsiteY5" fmla="*/ 1783562 h 1873266"/>
              <a:gd name="connsiteX6" fmla="*/ 4728019 w 6568700"/>
              <a:gd name="connsiteY6" fmla="*/ 1798353 h 1873266"/>
              <a:gd name="connsiteX7" fmla="*/ 4652680 w 6568700"/>
              <a:gd name="connsiteY7" fmla="*/ 1795628 h 1873266"/>
              <a:gd name="connsiteX8" fmla="*/ 4618215 w 6568700"/>
              <a:gd name="connsiteY8" fmla="*/ 1784960 h 1873266"/>
              <a:gd name="connsiteX9" fmla="*/ 3284334 w 6568700"/>
              <a:gd name="connsiteY9" fmla="*/ 1873266 h 1873266"/>
              <a:gd name="connsiteX10" fmla="*/ 1356401 w 6568700"/>
              <a:gd name="connsiteY10" fmla="*/ 1675819 h 1873266"/>
              <a:gd name="connsiteX11" fmla="*/ 0 w 6568700"/>
              <a:gd name="connsiteY11" fmla="*/ 839486 h 1873266"/>
              <a:gd name="connsiteX12" fmla="*/ 1367661 w 6568700"/>
              <a:gd name="connsiteY12" fmla="*/ 1625 h 1873266"/>
              <a:gd name="connsiteX13" fmla="*/ 1264797 w 6568700"/>
              <a:gd name="connsiteY13" fmla="*/ 306588 h 1873266"/>
              <a:gd name="connsiteX14" fmla="*/ 799476 w 6568700"/>
              <a:gd name="connsiteY14" fmla="*/ 610023 h 1873266"/>
              <a:gd name="connsiteX15" fmla="*/ 1197540 w 6568700"/>
              <a:gd name="connsiteY15" fmla="*/ 892528 h 1873266"/>
              <a:gd name="connsiteX16" fmla="*/ 1393225 w 6568700"/>
              <a:gd name="connsiteY16" fmla="*/ 947098 h 1873266"/>
              <a:gd name="connsiteX17" fmla="*/ 1500958 w 6568700"/>
              <a:gd name="connsiteY17" fmla="*/ 969557 h 1873266"/>
              <a:gd name="connsiteX18" fmla="*/ 3287682 w 6568700"/>
              <a:gd name="connsiteY18" fmla="*/ 1128490 h 1873266"/>
              <a:gd name="connsiteX19" fmla="*/ 5375997 w 6568700"/>
              <a:gd name="connsiteY19" fmla="*/ 890903 h 1873266"/>
              <a:gd name="connsiteX20" fmla="*/ 5774061 w 6568700"/>
              <a:gd name="connsiteY20" fmla="*/ 608398 h 1873266"/>
              <a:gd name="connsiteX21" fmla="*/ 5308740 w 6568700"/>
              <a:gd name="connsiteY21" fmla="*/ 304964 h 1873266"/>
              <a:gd name="connsiteX22" fmla="*/ 5205877 w 6568700"/>
              <a:gd name="connsiteY22" fmla="*/ 0 h 1873266"/>
              <a:gd name="connsiteX0" fmla="*/ 5205877 w 6568700"/>
              <a:gd name="connsiteY0" fmla="*/ 0 h 1873266"/>
              <a:gd name="connsiteX1" fmla="*/ 6568668 w 6568700"/>
              <a:gd name="connsiteY1" fmla="*/ 841111 h 1873266"/>
              <a:gd name="connsiteX2" fmla="*/ 5212268 w 6568700"/>
              <a:gd name="connsiteY2" fmla="*/ 1677443 h 1873266"/>
              <a:gd name="connsiteX3" fmla="*/ 4749990 w 6568700"/>
              <a:gd name="connsiteY3" fmla="*/ 1765750 h 1873266"/>
              <a:gd name="connsiteX4" fmla="*/ 4762771 w 6568700"/>
              <a:gd name="connsiteY4" fmla="*/ 1764125 h 1873266"/>
              <a:gd name="connsiteX5" fmla="*/ 4731959 w 6568700"/>
              <a:gd name="connsiteY5" fmla="*/ 1783562 h 1873266"/>
              <a:gd name="connsiteX6" fmla="*/ 4728019 w 6568700"/>
              <a:gd name="connsiteY6" fmla="*/ 1798353 h 1873266"/>
              <a:gd name="connsiteX7" fmla="*/ 4618215 w 6568700"/>
              <a:gd name="connsiteY7" fmla="*/ 1784960 h 1873266"/>
              <a:gd name="connsiteX8" fmla="*/ 3284334 w 6568700"/>
              <a:gd name="connsiteY8" fmla="*/ 1873266 h 1873266"/>
              <a:gd name="connsiteX9" fmla="*/ 1356401 w 6568700"/>
              <a:gd name="connsiteY9" fmla="*/ 1675819 h 1873266"/>
              <a:gd name="connsiteX10" fmla="*/ 0 w 6568700"/>
              <a:gd name="connsiteY10" fmla="*/ 839486 h 1873266"/>
              <a:gd name="connsiteX11" fmla="*/ 1367661 w 6568700"/>
              <a:gd name="connsiteY11" fmla="*/ 1625 h 1873266"/>
              <a:gd name="connsiteX12" fmla="*/ 1264797 w 6568700"/>
              <a:gd name="connsiteY12" fmla="*/ 306588 h 1873266"/>
              <a:gd name="connsiteX13" fmla="*/ 799476 w 6568700"/>
              <a:gd name="connsiteY13" fmla="*/ 610023 h 1873266"/>
              <a:gd name="connsiteX14" fmla="*/ 1197540 w 6568700"/>
              <a:gd name="connsiteY14" fmla="*/ 892528 h 1873266"/>
              <a:gd name="connsiteX15" fmla="*/ 1393225 w 6568700"/>
              <a:gd name="connsiteY15" fmla="*/ 947098 h 1873266"/>
              <a:gd name="connsiteX16" fmla="*/ 1500958 w 6568700"/>
              <a:gd name="connsiteY16" fmla="*/ 969557 h 1873266"/>
              <a:gd name="connsiteX17" fmla="*/ 3287682 w 6568700"/>
              <a:gd name="connsiteY17" fmla="*/ 1128490 h 1873266"/>
              <a:gd name="connsiteX18" fmla="*/ 5375997 w 6568700"/>
              <a:gd name="connsiteY18" fmla="*/ 890903 h 1873266"/>
              <a:gd name="connsiteX19" fmla="*/ 5774061 w 6568700"/>
              <a:gd name="connsiteY19" fmla="*/ 608398 h 1873266"/>
              <a:gd name="connsiteX20" fmla="*/ 5308740 w 6568700"/>
              <a:gd name="connsiteY20" fmla="*/ 304964 h 1873266"/>
              <a:gd name="connsiteX21" fmla="*/ 5205877 w 6568700"/>
              <a:gd name="connsiteY21" fmla="*/ 0 h 1873266"/>
              <a:gd name="connsiteX0" fmla="*/ 5205877 w 6568700"/>
              <a:gd name="connsiteY0" fmla="*/ 0 h 1873266"/>
              <a:gd name="connsiteX1" fmla="*/ 6568668 w 6568700"/>
              <a:gd name="connsiteY1" fmla="*/ 841111 h 1873266"/>
              <a:gd name="connsiteX2" fmla="*/ 5212268 w 6568700"/>
              <a:gd name="connsiteY2" fmla="*/ 1677443 h 1873266"/>
              <a:gd name="connsiteX3" fmla="*/ 4749990 w 6568700"/>
              <a:gd name="connsiteY3" fmla="*/ 1765750 h 1873266"/>
              <a:gd name="connsiteX4" fmla="*/ 4762771 w 6568700"/>
              <a:gd name="connsiteY4" fmla="*/ 1764125 h 1873266"/>
              <a:gd name="connsiteX5" fmla="*/ 4731959 w 6568700"/>
              <a:gd name="connsiteY5" fmla="*/ 1783562 h 1873266"/>
              <a:gd name="connsiteX6" fmla="*/ 4618215 w 6568700"/>
              <a:gd name="connsiteY6" fmla="*/ 1784960 h 1873266"/>
              <a:gd name="connsiteX7" fmla="*/ 3284334 w 6568700"/>
              <a:gd name="connsiteY7" fmla="*/ 1873266 h 1873266"/>
              <a:gd name="connsiteX8" fmla="*/ 1356401 w 6568700"/>
              <a:gd name="connsiteY8" fmla="*/ 1675819 h 1873266"/>
              <a:gd name="connsiteX9" fmla="*/ 0 w 6568700"/>
              <a:gd name="connsiteY9" fmla="*/ 839486 h 1873266"/>
              <a:gd name="connsiteX10" fmla="*/ 1367661 w 6568700"/>
              <a:gd name="connsiteY10" fmla="*/ 1625 h 1873266"/>
              <a:gd name="connsiteX11" fmla="*/ 1264797 w 6568700"/>
              <a:gd name="connsiteY11" fmla="*/ 306588 h 1873266"/>
              <a:gd name="connsiteX12" fmla="*/ 799476 w 6568700"/>
              <a:gd name="connsiteY12" fmla="*/ 610023 h 1873266"/>
              <a:gd name="connsiteX13" fmla="*/ 1197540 w 6568700"/>
              <a:gd name="connsiteY13" fmla="*/ 892528 h 1873266"/>
              <a:gd name="connsiteX14" fmla="*/ 1393225 w 6568700"/>
              <a:gd name="connsiteY14" fmla="*/ 947098 h 1873266"/>
              <a:gd name="connsiteX15" fmla="*/ 1500958 w 6568700"/>
              <a:gd name="connsiteY15" fmla="*/ 969557 h 1873266"/>
              <a:gd name="connsiteX16" fmla="*/ 3287682 w 6568700"/>
              <a:gd name="connsiteY16" fmla="*/ 1128490 h 1873266"/>
              <a:gd name="connsiteX17" fmla="*/ 5375997 w 6568700"/>
              <a:gd name="connsiteY17" fmla="*/ 890903 h 1873266"/>
              <a:gd name="connsiteX18" fmla="*/ 5774061 w 6568700"/>
              <a:gd name="connsiteY18" fmla="*/ 608398 h 1873266"/>
              <a:gd name="connsiteX19" fmla="*/ 5308740 w 6568700"/>
              <a:gd name="connsiteY19" fmla="*/ 304964 h 1873266"/>
              <a:gd name="connsiteX20" fmla="*/ 5205877 w 6568700"/>
              <a:gd name="connsiteY20" fmla="*/ 0 h 1873266"/>
              <a:gd name="connsiteX0" fmla="*/ 5205877 w 6568700"/>
              <a:gd name="connsiteY0" fmla="*/ 0 h 1873266"/>
              <a:gd name="connsiteX1" fmla="*/ 6568668 w 6568700"/>
              <a:gd name="connsiteY1" fmla="*/ 841111 h 1873266"/>
              <a:gd name="connsiteX2" fmla="*/ 5212268 w 6568700"/>
              <a:gd name="connsiteY2" fmla="*/ 1677443 h 1873266"/>
              <a:gd name="connsiteX3" fmla="*/ 4749990 w 6568700"/>
              <a:gd name="connsiteY3" fmla="*/ 1765750 h 1873266"/>
              <a:gd name="connsiteX4" fmla="*/ 4762771 w 6568700"/>
              <a:gd name="connsiteY4" fmla="*/ 1764125 h 1873266"/>
              <a:gd name="connsiteX5" fmla="*/ 4618215 w 6568700"/>
              <a:gd name="connsiteY5" fmla="*/ 1784960 h 1873266"/>
              <a:gd name="connsiteX6" fmla="*/ 3284334 w 6568700"/>
              <a:gd name="connsiteY6" fmla="*/ 1873266 h 1873266"/>
              <a:gd name="connsiteX7" fmla="*/ 1356401 w 6568700"/>
              <a:gd name="connsiteY7" fmla="*/ 1675819 h 1873266"/>
              <a:gd name="connsiteX8" fmla="*/ 0 w 6568700"/>
              <a:gd name="connsiteY8" fmla="*/ 839486 h 1873266"/>
              <a:gd name="connsiteX9" fmla="*/ 1367661 w 6568700"/>
              <a:gd name="connsiteY9" fmla="*/ 1625 h 1873266"/>
              <a:gd name="connsiteX10" fmla="*/ 1264797 w 6568700"/>
              <a:gd name="connsiteY10" fmla="*/ 306588 h 1873266"/>
              <a:gd name="connsiteX11" fmla="*/ 799476 w 6568700"/>
              <a:gd name="connsiteY11" fmla="*/ 610023 h 1873266"/>
              <a:gd name="connsiteX12" fmla="*/ 1197540 w 6568700"/>
              <a:gd name="connsiteY12" fmla="*/ 892528 h 1873266"/>
              <a:gd name="connsiteX13" fmla="*/ 1393225 w 6568700"/>
              <a:gd name="connsiteY13" fmla="*/ 947098 h 1873266"/>
              <a:gd name="connsiteX14" fmla="*/ 1500958 w 6568700"/>
              <a:gd name="connsiteY14" fmla="*/ 969557 h 1873266"/>
              <a:gd name="connsiteX15" fmla="*/ 3287682 w 6568700"/>
              <a:gd name="connsiteY15" fmla="*/ 1128490 h 1873266"/>
              <a:gd name="connsiteX16" fmla="*/ 5375997 w 6568700"/>
              <a:gd name="connsiteY16" fmla="*/ 890903 h 1873266"/>
              <a:gd name="connsiteX17" fmla="*/ 5774061 w 6568700"/>
              <a:gd name="connsiteY17" fmla="*/ 608398 h 1873266"/>
              <a:gd name="connsiteX18" fmla="*/ 5308740 w 6568700"/>
              <a:gd name="connsiteY18" fmla="*/ 304964 h 1873266"/>
              <a:gd name="connsiteX19" fmla="*/ 5205877 w 6568700"/>
              <a:gd name="connsiteY19" fmla="*/ 0 h 1873266"/>
              <a:gd name="connsiteX0" fmla="*/ 5205877 w 6568700"/>
              <a:gd name="connsiteY0" fmla="*/ 0 h 1873266"/>
              <a:gd name="connsiteX1" fmla="*/ 6568668 w 6568700"/>
              <a:gd name="connsiteY1" fmla="*/ 841111 h 1873266"/>
              <a:gd name="connsiteX2" fmla="*/ 5212268 w 6568700"/>
              <a:gd name="connsiteY2" fmla="*/ 1677443 h 1873266"/>
              <a:gd name="connsiteX3" fmla="*/ 4749990 w 6568700"/>
              <a:gd name="connsiteY3" fmla="*/ 1765750 h 1873266"/>
              <a:gd name="connsiteX4" fmla="*/ 4618215 w 6568700"/>
              <a:gd name="connsiteY4" fmla="*/ 1784960 h 1873266"/>
              <a:gd name="connsiteX5" fmla="*/ 3284334 w 6568700"/>
              <a:gd name="connsiteY5" fmla="*/ 1873266 h 1873266"/>
              <a:gd name="connsiteX6" fmla="*/ 1356401 w 6568700"/>
              <a:gd name="connsiteY6" fmla="*/ 1675819 h 1873266"/>
              <a:gd name="connsiteX7" fmla="*/ 0 w 6568700"/>
              <a:gd name="connsiteY7" fmla="*/ 839486 h 1873266"/>
              <a:gd name="connsiteX8" fmla="*/ 1367661 w 6568700"/>
              <a:gd name="connsiteY8" fmla="*/ 1625 h 1873266"/>
              <a:gd name="connsiteX9" fmla="*/ 1264797 w 6568700"/>
              <a:gd name="connsiteY9" fmla="*/ 306588 h 1873266"/>
              <a:gd name="connsiteX10" fmla="*/ 799476 w 6568700"/>
              <a:gd name="connsiteY10" fmla="*/ 610023 h 1873266"/>
              <a:gd name="connsiteX11" fmla="*/ 1197540 w 6568700"/>
              <a:gd name="connsiteY11" fmla="*/ 892528 h 1873266"/>
              <a:gd name="connsiteX12" fmla="*/ 1393225 w 6568700"/>
              <a:gd name="connsiteY12" fmla="*/ 947098 h 1873266"/>
              <a:gd name="connsiteX13" fmla="*/ 1500958 w 6568700"/>
              <a:gd name="connsiteY13" fmla="*/ 969557 h 1873266"/>
              <a:gd name="connsiteX14" fmla="*/ 3287682 w 6568700"/>
              <a:gd name="connsiteY14" fmla="*/ 1128490 h 1873266"/>
              <a:gd name="connsiteX15" fmla="*/ 5375997 w 6568700"/>
              <a:gd name="connsiteY15" fmla="*/ 890903 h 1873266"/>
              <a:gd name="connsiteX16" fmla="*/ 5774061 w 6568700"/>
              <a:gd name="connsiteY16" fmla="*/ 608398 h 1873266"/>
              <a:gd name="connsiteX17" fmla="*/ 5308740 w 6568700"/>
              <a:gd name="connsiteY17" fmla="*/ 304964 h 1873266"/>
              <a:gd name="connsiteX18" fmla="*/ 5205877 w 6568700"/>
              <a:gd name="connsiteY18" fmla="*/ 0 h 1873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6568700" h="1873266">
                <a:moveTo>
                  <a:pt x="5205877" y="0"/>
                </a:moveTo>
                <a:cubicBezTo>
                  <a:pt x="6034264" y="187795"/>
                  <a:pt x="6573538" y="492759"/>
                  <a:pt x="6568668" y="841111"/>
                </a:cubicBezTo>
                <a:cubicBezTo>
                  <a:pt x="6568668" y="1186214"/>
                  <a:pt x="6034264" y="1489649"/>
                  <a:pt x="5212268" y="1677443"/>
                </a:cubicBezTo>
                <a:cubicBezTo>
                  <a:pt x="5067711" y="1711180"/>
                  <a:pt x="4912198" y="1740042"/>
                  <a:pt x="4749990" y="1765750"/>
                </a:cubicBezTo>
                <a:lnTo>
                  <a:pt x="4618215" y="1784960"/>
                </a:lnTo>
                <a:cubicBezTo>
                  <a:pt x="4371809" y="1803150"/>
                  <a:pt x="3759394" y="1873266"/>
                  <a:pt x="3284334" y="1873266"/>
                </a:cubicBezTo>
                <a:cubicBezTo>
                  <a:pt x="2563680" y="1873266"/>
                  <a:pt x="1897500" y="1799486"/>
                  <a:pt x="1356401" y="1675819"/>
                </a:cubicBezTo>
                <a:cubicBezTo>
                  <a:pt x="534404" y="1488024"/>
                  <a:pt x="0" y="1183060"/>
                  <a:pt x="0" y="839486"/>
                </a:cubicBezTo>
                <a:cubicBezTo>
                  <a:pt x="0" y="494383"/>
                  <a:pt x="539274" y="189420"/>
                  <a:pt x="1367661" y="1625"/>
                </a:cubicBezTo>
                <a:cubicBezTo>
                  <a:pt x="1325968" y="99488"/>
                  <a:pt x="1292187" y="200697"/>
                  <a:pt x="1264797" y="306588"/>
                </a:cubicBezTo>
                <a:cubicBezTo>
                  <a:pt x="972640" y="391646"/>
                  <a:pt x="799476" y="496008"/>
                  <a:pt x="799476" y="610023"/>
                </a:cubicBezTo>
                <a:cubicBezTo>
                  <a:pt x="799476" y="714290"/>
                  <a:pt x="945555" y="810624"/>
                  <a:pt x="1197540" y="892528"/>
                </a:cubicBezTo>
                <a:cubicBezTo>
                  <a:pt x="1256885" y="911737"/>
                  <a:pt x="1322620" y="929418"/>
                  <a:pt x="1393225" y="947098"/>
                </a:cubicBezTo>
                <a:lnTo>
                  <a:pt x="1500958" y="969557"/>
                </a:lnTo>
                <a:cubicBezTo>
                  <a:pt x="1953497" y="1067516"/>
                  <a:pt x="2586200" y="1128490"/>
                  <a:pt x="3287682" y="1128490"/>
                </a:cubicBezTo>
                <a:cubicBezTo>
                  <a:pt x="4164153" y="1128490"/>
                  <a:pt x="4932892" y="1033780"/>
                  <a:pt x="5375997" y="890903"/>
                </a:cubicBezTo>
                <a:cubicBezTo>
                  <a:pt x="5627982" y="810624"/>
                  <a:pt x="5774061" y="712761"/>
                  <a:pt x="5774061" y="608398"/>
                </a:cubicBezTo>
                <a:cubicBezTo>
                  <a:pt x="5774061" y="496008"/>
                  <a:pt x="5602419" y="390021"/>
                  <a:pt x="5308740" y="304964"/>
                </a:cubicBezTo>
                <a:cubicBezTo>
                  <a:pt x="5282872" y="200697"/>
                  <a:pt x="5247570" y="97959"/>
                  <a:pt x="5205877" y="0"/>
                </a:cubicBezTo>
                <a:close/>
              </a:path>
            </a:pathLst>
          </a:custGeom>
          <a:solidFill>
            <a:srgbClr val="063951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22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43" name="TextBox 26">
            <a:extLst>
              <a:ext uri="{FF2B5EF4-FFF2-40B4-BE49-F238E27FC236}">
                <a16:creationId xmlns:a16="http://schemas.microsoft.com/office/drawing/2014/main" id="{5609F8EF-0351-4CAA-B4B9-85931E1D0A5F}"/>
              </a:ext>
            </a:extLst>
          </p:cNvPr>
          <p:cNvSpPr txBox="1"/>
          <p:nvPr/>
        </p:nvSpPr>
        <p:spPr>
          <a:xfrm>
            <a:off x="2288169" y="1990177"/>
            <a:ext cx="1744306" cy="52322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sz="2800" b="1" noProof="1">
                <a:solidFill>
                  <a:srgbClr val="A2B969">
                    <a:lumMod val="75000"/>
                  </a:srgbClr>
                </a:solidFill>
                <a:latin typeface="Calibri" panose="020F0502020204030204"/>
              </a:rPr>
              <a:t>Formazione</a:t>
            </a:r>
          </a:p>
        </p:txBody>
      </p:sp>
      <p:sp>
        <p:nvSpPr>
          <p:cNvPr id="44" name="TextBox 26">
            <a:extLst>
              <a:ext uri="{FF2B5EF4-FFF2-40B4-BE49-F238E27FC236}">
                <a16:creationId xmlns:a16="http://schemas.microsoft.com/office/drawing/2014/main" id="{5609F8EF-0351-4CAA-B4B9-85931E1D0A5F}"/>
              </a:ext>
            </a:extLst>
          </p:cNvPr>
          <p:cNvSpPr txBox="1"/>
          <p:nvPr/>
        </p:nvSpPr>
        <p:spPr>
          <a:xfrm>
            <a:off x="2304789" y="3981714"/>
            <a:ext cx="1744306" cy="95410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sz="2800" b="1" noProof="1">
                <a:solidFill>
                  <a:srgbClr val="0BC2FD"/>
                </a:solidFill>
                <a:latin typeface="Calibri" panose="020F0502020204030204"/>
              </a:rPr>
              <a:t>Lingue e mobilità</a:t>
            </a:r>
          </a:p>
        </p:txBody>
      </p:sp>
      <p:sp>
        <p:nvSpPr>
          <p:cNvPr id="45" name="TextBox 23">
            <a:extLst>
              <a:ext uri="{FF2B5EF4-FFF2-40B4-BE49-F238E27FC236}">
                <a16:creationId xmlns:a16="http://schemas.microsoft.com/office/drawing/2014/main" id="{B76C1878-8FF7-4E78-AFD0-3D74DA0963AA}"/>
              </a:ext>
            </a:extLst>
          </p:cNvPr>
          <p:cNvSpPr txBox="1"/>
          <p:nvPr/>
        </p:nvSpPr>
        <p:spPr>
          <a:xfrm>
            <a:off x="6767481" y="1980976"/>
            <a:ext cx="2702039" cy="95410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sz="2800" b="1" noProof="1">
                <a:solidFill>
                  <a:srgbClr val="FFC000"/>
                </a:solidFill>
                <a:latin typeface="Calibri" panose="020F0502020204030204"/>
              </a:rPr>
              <a:t>Sviluppo personale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3769" y="1085399"/>
            <a:ext cx="592431" cy="592431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629" y="1457293"/>
            <a:ext cx="2106254" cy="2808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4671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92275" y="1692275"/>
            <a:ext cx="6840538" cy="592138"/>
          </a:xfrm>
        </p:spPr>
        <p:txBody>
          <a:bodyPr/>
          <a:lstStyle/>
          <a:p>
            <a:pPr>
              <a:defRPr/>
            </a:pPr>
            <a:r>
              <a:rPr lang="it-CH" dirty="0"/>
              <a:t>Ulteriori informazioni</a:t>
            </a:r>
          </a:p>
        </p:txBody>
      </p:sp>
      <p:sp>
        <p:nvSpPr>
          <p:cNvPr id="23556" name="Segnaposto testo 4"/>
          <p:cNvSpPr>
            <a:spLocks noGrp="1"/>
          </p:cNvSpPr>
          <p:nvPr>
            <p:ph type="body" idx="11"/>
          </p:nvPr>
        </p:nvSpPr>
        <p:spPr>
          <a:xfrm>
            <a:off x="1692275" y="4011613"/>
            <a:ext cx="4319588" cy="431800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IT" altLang="it-CH" dirty="0"/>
              <a:t>Dipartimento dell’educazione, della cultura e dello sport</a:t>
            </a:r>
            <a:endParaRPr lang="it-CH" altLang="it-CH" dirty="0"/>
          </a:p>
        </p:txBody>
      </p:sp>
      <p:sp>
        <p:nvSpPr>
          <p:cNvPr id="23557" name="Text Box 8"/>
          <p:cNvSpPr txBox="1">
            <a:spLocks noChangeArrowheads="1"/>
          </p:cNvSpPr>
          <p:nvPr/>
        </p:nvSpPr>
        <p:spPr bwMode="auto">
          <a:xfrm>
            <a:off x="7380288" y="3255963"/>
            <a:ext cx="1187450" cy="1187450"/>
          </a:xfrm>
          <a:prstGeom prst="rect">
            <a:avLst/>
          </a:prstGeom>
          <a:noFill/>
          <a:ln w="6350" algn="ctr">
            <a:solidFill>
              <a:schemeClr val="bg2"/>
            </a:solidFill>
            <a:prstDash val="sys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038" rIns="0" bIns="46038" anchor="ctr"/>
          <a:lstStyle>
            <a:lvl1pPr indent="-342900" eaLnBrk="0" hangingPunct="0">
              <a:spcAft>
                <a:spcPts val="1200"/>
              </a:spcAft>
              <a:buClr>
                <a:schemeClr val="accent1"/>
              </a:buClr>
              <a:buSzPct val="100000"/>
              <a:buFont typeface="Arial" pitchFamily="34" charset="0"/>
              <a:buChar char="●"/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Aft>
                <a:spcPts val="1000"/>
              </a:spcAft>
              <a:buClr>
                <a:schemeClr val="accent1"/>
              </a:buClr>
              <a:buSzPct val="100000"/>
              <a:buFont typeface="Arial" pitchFamily="34" charset="0"/>
              <a:buChar char="●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Aft>
                <a:spcPct val="30000"/>
              </a:spcAft>
              <a:buClr>
                <a:schemeClr val="accent1"/>
              </a:buClr>
              <a:buFont typeface="Courier New" pitchFamily="49" charset="0"/>
              <a:buChar char="o"/>
              <a:defRPr sz="16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Aft>
                <a:spcPct val="30000"/>
              </a:spcAft>
              <a:buClr>
                <a:schemeClr val="accent1"/>
              </a:buClr>
              <a:buFont typeface="Courier New" pitchFamily="49" charset="0"/>
              <a:buChar char="o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Aft>
                <a:spcPct val="30000"/>
              </a:spcAft>
              <a:buClr>
                <a:schemeClr val="accent1"/>
              </a:buClr>
              <a:buFont typeface="Courier New" pitchFamily="49" charset="0"/>
              <a:buChar char="o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30000"/>
              </a:spcAft>
              <a:buClr>
                <a:schemeClr val="accent1"/>
              </a:buClr>
              <a:buFont typeface="Courier New" pitchFamily="49" charset="0"/>
              <a:buChar char="o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30000"/>
              </a:spcAft>
              <a:buClr>
                <a:schemeClr val="accent1"/>
              </a:buClr>
              <a:buFont typeface="Courier New" pitchFamily="49" charset="0"/>
              <a:buChar char="o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30000"/>
              </a:spcAft>
              <a:buClr>
                <a:schemeClr val="accent1"/>
              </a:buClr>
              <a:buFont typeface="Courier New" pitchFamily="49" charset="0"/>
              <a:buChar char="o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30000"/>
              </a:spcAft>
              <a:buClr>
                <a:schemeClr val="accent1"/>
              </a:buClr>
              <a:buFont typeface="Courier New" pitchFamily="49" charset="0"/>
              <a:buChar char="o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Aft>
                <a:spcPct val="0"/>
              </a:spcAft>
              <a:buClrTx/>
              <a:buSzTx/>
              <a:buFontTx/>
              <a:buNone/>
            </a:pPr>
            <a:r>
              <a:rPr lang="it-CH" altLang="it-CH" sz="900" dirty="0"/>
              <a:t>CARTELLA STAMPA</a:t>
            </a:r>
            <a:br>
              <a:rPr lang="it-CH" altLang="it-CH" sz="900" dirty="0"/>
            </a:br>
            <a:r>
              <a:rPr lang="it-CH" altLang="it-CH" sz="900" b="1" dirty="0"/>
              <a:t>www.ti.ch/stampa</a:t>
            </a:r>
            <a:endParaRPr lang="it-IT" altLang="it-CH" sz="900" b="1" dirty="0"/>
          </a:p>
        </p:txBody>
      </p:sp>
      <p:sp>
        <p:nvSpPr>
          <p:cNvPr id="7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2276" y="2440034"/>
            <a:ext cx="4319587" cy="1324081"/>
          </a:xfrm>
        </p:spPr>
        <p:txBody>
          <a:bodyPr/>
          <a:lstStyle/>
          <a:p>
            <a:pPr marL="171450" indent="-171450">
              <a:spcAft>
                <a:spcPct val="0"/>
              </a:spcAft>
              <a:buClr>
                <a:schemeClr val="tx1"/>
              </a:buClr>
              <a:buFont typeface="Wingdings" pitchFamily="2" charset="2"/>
              <a:buChar char="§"/>
            </a:pPr>
            <a:r>
              <a:rPr lang="it-IT" altLang="it-CH" b="1" dirty="0"/>
              <a:t>Manuele Bertoli</a:t>
            </a:r>
            <a:r>
              <a:rPr lang="it-IT" altLang="it-CH" dirty="0"/>
              <a:t>, Consigliere di Stato e Direttore del Dipartimento dell’educazione, della cultura e dello sport, </a:t>
            </a:r>
            <a:r>
              <a:rPr lang="it-IT" altLang="it-CH" dirty="0">
                <a:hlinkClick r:id="rId2"/>
              </a:rPr>
              <a:t>manuele.bertoli@ti.ch</a:t>
            </a:r>
            <a:endParaRPr lang="it-IT" altLang="it-CH" dirty="0"/>
          </a:p>
          <a:p>
            <a:pPr marL="171450" indent="-171450" algn="just">
              <a:spcAft>
                <a:spcPct val="0"/>
              </a:spcAft>
              <a:buClr>
                <a:schemeClr val="tx1"/>
              </a:buClr>
              <a:buFont typeface="Wingdings" pitchFamily="2" charset="2"/>
              <a:buChar char="§"/>
            </a:pPr>
            <a:r>
              <a:rPr lang="it-IT" altLang="it-CH" b="1" dirty="0"/>
              <a:t>Nicola Pini</a:t>
            </a:r>
            <a:r>
              <a:rPr lang="it-IT" altLang="it-CH" dirty="0"/>
              <a:t>, </a:t>
            </a:r>
            <a:r>
              <a:rPr lang="it-CH" altLang="it-CH" dirty="0"/>
              <a:t>presidente del Comitato guida della Città dei mestieri della Svizzera italiana, </a:t>
            </a:r>
            <a:r>
              <a:rPr lang="it-CH" altLang="it-CH" dirty="0">
                <a:hlinkClick r:id="rId3"/>
              </a:rPr>
              <a:t>nicola.pini@bluewin.ch</a:t>
            </a:r>
            <a:endParaRPr lang="it-CH" altLang="it-CH" dirty="0"/>
          </a:p>
          <a:p>
            <a:pPr marL="171450" indent="-171450" algn="just">
              <a:spcAft>
                <a:spcPct val="0"/>
              </a:spcAft>
              <a:buClr>
                <a:schemeClr val="tx1"/>
              </a:buClr>
              <a:buFont typeface="Wingdings" pitchFamily="2" charset="2"/>
              <a:buChar char="§"/>
            </a:pPr>
            <a:r>
              <a:rPr lang="it-IT" altLang="it-CH" b="1" dirty="0"/>
              <a:t>Tatiana Lurati Grassi</a:t>
            </a:r>
            <a:r>
              <a:rPr lang="it-IT" altLang="it-CH" dirty="0"/>
              <a:t>, </a:t>
            </a:r>
            <a:r>
              <a:rPr lang="it-CH" altLang="it-CH" dirty="0"/>
              <a:t>capo dell’Ufficio della formazione continua e dell’innovazione della Divisione della formazione professionale, </a:t>
            </a:r>
            <a:r>
              <a:rPr lang="it-CH" altLang="it-CH" dirty="0">
                <a:hlinkClick r:id="rId4"/>
              </a:rPr>
              <a:t>tatiana.lurati@ti.ch</a:t>
            </a:r>
            <a:endParaRPr lang="it-CH" altLang="it-CH" dirty="0"/>
          </a:p>
          <a:p>
            <a:pPr algn="just">
              <a:spcAft>
                <a:spcPct val="0"/>
              </a:spcAft>
            </a:pPr>
            <a:endParaRPr lang="it-IT" altLang="it-C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Personalizzat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70C0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0" tIns="46038" rIns="0" bIns="46038" numCol="1" anchor="ctr" anchorCtr="0" compatLnSpc="1">
        <a:prstTxWarp prst="textNoShape">
          <a:avLst/>
        </a:prstTxWarp>
      </a:bodyPr>
      <a:lstStyle>
        <a:defPPr marL="450850" marR="0" indent="-45085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60000"/>
          </a:spcAft>
          <a:buClr>
            <a:srgbClr val="CC3300"/>
          </a:buClr>
          <a:buSzPct val="120000"/>
          <a:buFont typeface="Wingdings" pitchFamily="2" charset="2"/>
          <a:buNone/>
          <a:tabLst/>
          <a:defRPr kumimoji="0" lang="it-IT" altLang="it-C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0" tIns="46038" rIns="0" bIns="46038" numCol="1" anchor="ctr" anchorCtr="0" compatLnSpc="1">
        <a:prstTxWarp prst="textNoShape">
          <a:avLst/>
        </a:prstTxWarp>
      </a:bodyPr>
      <a:lstStyle>
        <a:defPPr marL="450850" marR="0" indent="-45085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60000"/>
          </a:spcAft>
          <a:buClr>
            <a:srgbClr val="CC3300"/>
          </a:buClr>
          <a:buSzPct val="120000"/>
          <a:buFont typeface="Wingdings" pitchFamily="2" charset="2"/>
          <a:buNone/>
          <a:tabLst/>
          <a:defRPr kumimoji="0" lang="it-IT" altLang="it-C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chemeClr val="tx1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rtlCol="0" anchor="t" anchorCtr="0" compatLnSpc="1">
        <a:prstTxWarp prst="textNoShape">
          <a:avLst/>
        </a:prstTxWarp>
        <a:spAutoFit/>
      </a:bodyPr>
      <a:lstStyle>
        <a:defPPr eaLnBrk="1" hangingPunct="1">
          <a:spcAft>
            <a:spcPts val="600"/>
          </a:spcAft>
          <a:buClrTx/>
          <a:buSzTx/>
          <a:defRPr sz="2000" b="1" dirty="0" smtClean="0">
            <a:latin typeface="+mn-lt"/>
          </a:defRPr>
        </a:defPPr>
      </a:lstStyle>
    </a:tx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PGO2">
    <a:dk1>
      <a:sysClr val="windowText" lastClr="000000"/>
    </a:dk1>
    <a:lt1>
      <a:sysClr val="window" lastClr="FFFFFF"/>
    </a:lt1>
    <a:dk2>
      <a:srgbClr val="063951"/>
    </a:dk2>
    <a:lt2>
      <a:srgbClr val="D3D3D3"/>
    </a:lt2>
    <a:accent1>
      <a:srgbClr val="3A5C84"/>
    </a:accent1>
    <a:accent2>
      <a:srgbClr val="F7931F"/>
    </a:accent2>
    <a:accent3>
      <a:srgbClr val="4CC1EF"/>
    </a:accent3>
    <a:accent4>
      <a:srgbClr val="FFCC4C"/>
    </a:accent4>
    <a:accent5>
      <a:srgbClr val="C13018"/>
    </a:accent5>
    <a:accent6>
      <a:srgbClr val="A2B969"/>
    </a:accent6>
    <a:hlink>
      <a:srgbClr val="6C2B43"/>
    </a:hlink>
    <a:folHlink>
      <a:srgbClr val="6C2B43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PGO2">
    <a:dk1>
      <a:sysClr val="windowText" lastClr="000000"/>
    </a:dk1>
    <a:lt1>
      <a:sysClr val="window" lastClr="FFFFFF"/>
    </a:lt1>
    <a:dk2>
      <a:srgbClr val="063951"/>
    </a:dk2>
    <a:lt2>
      <a:srgbClr val="D3D3D3"/>
    </a:lt2>
    <a:accent1>
      <a:srgbClr val="3A5C84"/>
    </a:accent1>
    <a:accent2>
      <a:srgbClr val="F7931F"/>
    </a:accent2>
    <a:accent3>
      <a:srgbClr val="4CC1EF"/>
    </a:accent3>
    <a:accent4>
      <a:srgbClr val="FFCC4C"/>
    </a:accent4>
    <a:accent5>
      <a:srgbClr val="C13018"/>
    </a:accent5>
    <a:accent6>
      <a:srgbClr val="A2B969"/>
    </a:accent6>
    <a:hlink>
      <a:srgbClr val="6C2B43"/>
    </a:hlink>
    <a:folHlink>
      <a:srgbClr val="6C2B43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LongProperties xmlns="http://schemas.microsoft.com/office/2006/metadata/longProperties"/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9ADC68158AE22443B0736413669B69B5" ma:contentTypeVersion="14" ma:contentTypeDescription="Creare un nuovo documento." ma:contentTypeScope="" ma:versionID="f7dc18cfd27cd511ad651d5b34c2220d">
  <xsd:schema xmlns:xsd="http://www.w3.org/2001/XMLSchema" xmlns:xs="http://www.w3.org/2001/XMLSchema" xmlns:p="http://schemas.microsoft.com/office/2006/metadata/properties" xmlns:ns2="56c1edf6-be81-452d-a18a-873408006b75" xmlns:ns3="500022df-510b-49f4-9c25-770d1af90034" targetNamespace="http://schemas.microsoft.com/office/2006/metadata/properties" ma:root="true" ma:fieldsID="d080b91e4b622410f1bb4f83254ac25f" ns2:_="" ns3:_="">
    <xsd:import namespace="56c1edf6-be81-452d-a18a-873408006b75"/>
    <xsd:import namespace="500022df-510b-49f4-9c25-770d1af90034"/>
    <xsd:element name="properties">
      <xsd:complexType>
        <xsd:sequence>
          <xsd:element name="documentManagement">
            <xsd:complexType>
              <xsd:all>
                <xsd:element ref="ns2:Descrizione" minOccurs="0"/>
                <xsd:element ref="ns2:InEvidenza" minOccurs="0"/>
                <xsd:element ref="ns2:Ordinamento" minOccurs="0"/>
                <xsd:element ref="ns2:o25eb73e229f4d10b877d5ec762fb0a4" minOccurs="0"/>
                <xsd:element ref="ns3:TaxCatchAll" minOccurs="0"/>
                <xsd:element ref="ns2:Target" minOccurs="0"/>
                <xsd:element ref="ns2:cedb35f1b32c4783853e9228d07d24fd" minOccurs="0"/>
                <xsd:element ref="ns2:hb75f49a3b8e4a5db108f81032febda4" minOccurs="0"/>
                <xsd:element ref="ns2:Visibil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c1edf6-be81-452d-a18a-873408006b75" elementFormDefault="qualified">
    <xsd:import namespace="http://schemas.microsoft.com/office/2006/documentManagement/types"/>
    <xsd:import namespace="http://schemas.microsoft.com/office/infopath/2007/PartnerControls"/>
    <xsd:element name="Descrizione" ma:index="8" nillable="true" ma:displayName="Descrizione" ma:internalName="Descrizione">
      <xsd:simpleType>
        <xsd:restriction base="dms:Note"/>
      </xsd:simpleType>
    </xsd:element>
    <xsd:element name="InEvidenza" ma:index="9" nillable="true" ma:displayName="InEvidenza" ma:default="0" ma:internalName="InEvidenza">
      <xsd:simpleType>
        <xsd:restriction base="dms:Boolean"/>
      </xsd:simpleType>
    </xsd:element>
    <xsd:element name="Ordinamento" ma:index="10" nillable="true" ma:displayName="Ordinamento" ma:internalName="Ordinamento">
      <xsd:simpleType>
        <xsd:restriction base="dms:Number"/>
      </xsd:simpleType>
    </xsd:element>
    <xsd:element name="o25eb73e229f4d10b877d5ec762fb0a4" ma:index="12" ma:taxonomy="true" ma:internalName="o25eb73e229f4d10b877d5ec762fb0a4" ma:taxonomyFieldName="PosizionamentoTAG" ma:displayName="PosizionamentoTAG" ma:readOnly="false" ma:default="" ma:fieldId="{825eb73e-229f-4d10-b877-d5ec762fb0a4}" ma:taxonomyMulti="true" ma:sspId="0701f52e-0181-41ca-bb28-d58fdf6a15c5" ma:termSetId="95bf7a6f-d12d-4766-94a8-edd4d6175a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rget" ma:index="14" nillable="true" ma:displayName="Target" ma:default="_blank" ma:format="Dropdown" ma:internalName="Target">
      <xsd:simpleType>
        <xsd:restriction base="dms:Choice">
          <xsd:enumeration value="_blank"/>
        </xsd:restriction>
      </xsd:simpleType>
    </xsd:element>
    <xsd:element name="cedb35f1b32c4783853e9228d07d24fd" ma:index="16" nillable="true" ma:taxonomy="true" ma:internalName="cedb35f1b32c4783853e9228d07d24fd" ma:taxonomyFieldName="Tipologia" ma:displayName="Tipologia" ma:default="" ma:fieldId="{cedb35f1-b32c-4783-853e-9228d07d24fd}" ma:sspId="0701f52e-0181-41ca-bb28-d58fdf6a15c5" ma:termSetId="e1f367c1-8e2b-4894-bcf5-9494590005a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hb75f49a3b8e4a5db108f81032febda4" ma:index="18" nillable="true" ma:taxonomy="true" ma:internalName="hb75f49a3b8e4a5db108f81032febda4" ma:taxonomyFieldName="UA" ma:displayName="UA" ma:default="" ma:fieldId="{1b75f49a-3b8e-4a5d-b108-f81032febda4}" ma:sspId="0701f52e-0181-41ca-bb28-d58fdf6a15c5" ma:termSetId="cb8069f6-d40e-47da-bff8-69516fa82cdc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Visibile" ma:index="19" nillable="true" ma:displayName="Visibile" ma:default="1" ma:internalName="Visibil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0022df-510b-49f4-9c25-770d1af90034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Colonna per tutti i valori di tassonomia" ma:hidden="true" ma:list="{5e388310-b6cf-4596-88cd-bf04625af0ec}" ma:internalName="TaxCatchAll" ma:showField="CatchAllData" ma:web="500022df-510b-49f4-9c25-770d1af9003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rget xmlns="56c1edf6-be81-452d-a18a-873408006b75">_blank</Target>
    <cedb35f1b32c4783853e9228d07d24fd xmlns="56c1edf6-be81-452d-a18a-873408006b75">
      <Terms xmlns="http://schemas.microsoft.com/office/infopath/2007/PartnerControls">
        <TermInfo xmlns="http://schemas.microsoft.com/office/infopath/2007/PartnerControls">
          <TermName xmlns="http://schemas.microsoft.com/office/infopath/2007/PartnerControls">Modello</TermName>
          <TermId xmlns="http://schemas.microsoft.com/office/infopath/2007/PartnerControls">e4ed0d71-d8b7-4b95-acbb-0d70ef5ae075</TermId>
        </TermInfo>
      </Terms>
    </cedb35f1b32c4783853e9228d07d24fd>
    <Visibile xmlns="56c1edf6-be81-452d-a18a-873408006b75">true</Visibile>
    <Ordinamento xmlns="56c1edf6-be81-452d-a18a-873408006b75">4</Ordinamento>
    <o25eb73e229f4d10b877d5ec762fb0a4 xmlns="56c1edf6-be81-452d-a18a-873408006b75">
      <Terms xmlns="http://schemas.microsoft.com/office/infopath/2007/PartnerControls">
        <TermInfo xmlns="http://schemas.microsoft.com/office/infopath/2007/PartnerControls">
          <TermName xmlns="http://schemas.microsoft.com/office/infopath/2007/PartnerControls">Presentazioni</TermName>
          <TermId xmlns="http://schemas.microsoft.com/office/infopath/2007/PartnerControls">9c7477a8-b204-4d83-bfb0-d9bb63d63fa3</TermId>
        </TermInfo>
        <TermInfo xmlns="http://schemas.microsoft.com/office/infopath/2007/PartnerControls">
          <TermName xmlns="http://schemas.microsoft.com/office/infopath/2007/PartnerControls">Informazioni</TermName>
          <TermId xmlns="http://schemas.microsoft.com/office/infopath/2007/PartnerControls">633af67e-01ae-45bd-8207-da9957023ead</TermId>
        </TermInfo>
      </Terms>
    </o25eb73e229f4d10b877d5ec762fb0a4>
    <Descrizione xmlns="56c1edf6-be81-452d-a18a-873408006b75" xsi:nil="true"/>
    <InEvidenza xmlns="56c1edf6-be81-452d-a18a-873408006b75">false</InEvidenza>
    <hb75f49a3b8e4a5db108f81032febda4 xmlns="56c1edf6-be81-452d-a18a-873408006b75">
      <Terms xmlns="http://schemas.microsoft.com/office/infopath/2007/PartnerControls"/>
    </hb75f49a3b8e4a5db108f81032febda4>
    <TaxCatchAll xmlns="500022df-510b-49f4-9c25-770d1af90034">
      <Value>214</Value>
      <Value>206</Value>
      <Value>225</Value>
    </TaxCatchAll>
  </documentManagement>
</p:properties>
</file>

<file path=customXml/itemProps1.xml><?xml version="1.0" encoding="utf-8"?>
<ds:datastoreItem xmlns:ds="http://schemas.openxmlformats.org/officeDocument/2006/customXml" ds:itemID="{CC3E6EC4-3BCB-4922-AB1D-B4D41924552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ED2AD6A-A8B1-4EBC-8124-E3FF67805C3F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36A70C50-2BDA-4154-AA1C-859DF9821E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c1edf6-be81-452d-a18a-873408006b75"/>
    <ds:schemaRef ds:uri="500022df-510b-49f4-9c25-770d1af9003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2EF5EF1C-5735-4DB5-BECB-20B5A71F5DE1}">
  <ds:schemaRefs>
    <ds:schemaRef ds:uri="http://purl.org/dc/dcmitype/"/>
    <ds:schemaRef ds:uri="56c1edf6-be81-452d-a18a-873408006b75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500022df-510b-49f4-9c25-770d1af90034"/>
    <ds:schemaRef ds:uri="http://purl.org/dc/terms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341</Words>
  <Application>Microsoft Office PowerPoint</Application>
  <PresentationFormat>Presentazione su schermo (16:9)</PresentationFormat>
  <Paragraphs>79</Paragraphs>
  <Slides>12</Slides>
  <Notes>7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20" baseType="lpstr">
      <vt:lpstr>Arial</vt:lpstr>
      <vt:lpstr>Calibri</vt:lpstr>
      <vt:lpstr>Courier New</vt:lpstr>
      <vt:lpstr>Montserrat</vt:lpstr>
      <vt:lpstr>Noto Sans</vt:lpstr>
      <vt:lpstr>Symbol</vt:lpstr>
      <vt:lpstr>Wingdings</vt:lpstr>
      <vt:lpstr>Struttura predefinita</vt:lpstr>
      <vt:lpstr>La Città dei mestieri della Svizzera italiana, bilancio 2021 e prospettive </vt:lpstr>
      <vt:lpstr>La Città dei mestieri della Svizzera italiana, bilancio 2021 e prospettive</vt:lpstr>
      <vt:lpstr>Conferme e sviluppo</vt:lpstr>
      <vt:lpstr>La Città dei mestieri della Svizzera italiana:</vt:lpstr>
      <vt:lpstr>Presentazione standard di PowerPoint</vt:lpstr>
      <vt:lpstr>La Città dei mestieri della Svizzera italiana: attività 2021 e novità 2022  </vt:lpstr>
      <vt:lpstr>Una città dinamica </vt:lpstr>
      <vt:lpstr>Presentazione standard di PowerPoint</vt:lpstr>
      <vt:lpstr>Un calendario ricco di eventi</vt:lpstr>
      <vt:lpstr>Novità 2022: la Città entra nel metaverso</vt:lpstr>
      <vt:lpstr>La Città: un spazio aperto a tutte/i</vt:lpstr>
      <vt:lpstr>Ulteriori informazioni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Città dei mestieri della Svizzera italiana compie un anno, nuovi orari e lancio BIZ App</dc:title>
  <dc:creator>J M</dc:creator>
  <cp:lastModifiedBy>Bertagni Aldo</cp:lastModifiedBy>
  <cp:revision>16</cp:revision>
  <cp:lastPrinted>2022-01-24T08:48:45Z</cp:lastPrinted>
  <dcterms:created xsi:type="dcterms:W3CDTF">2021-01-23T09:42:15Z</dcterms:created>
  <dcterms:modified xsi:type="dcterms:W3CDTF">2022-01-24T08:50:07Z</dcterms:modified>
</cp:coreProperties>
</file>