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4041" r:id="rId6"/>
    <p:sldMasterId id="2147484060" r:id="rId7"/>
    <p:sldMasterId id="2147484070" r:id="rId8"/>
    <p:sldMasterId id="2147484080" r:id="rId9"/>
    <p:sldMasterId id="2147484090" r:id="rId10"/>
    <p:sldMasterId id="2147484110" r:id="rId11"/>
  </p:sldMasterIdLst>
  <p:notesMasterIdLst>
    <p:notesMasterId r:id="rId57"/>
  </p:notesMasterIdLst>
  <p:handoutMasterIdLst>
    <p:handoutMasterId r:id="rId58"/>
  </p:handoutMasterIdLst>
  <p:sldIdLst>
    <p:sldId id="399" r:id="rId12"/>
    <p:sldId id="400" r:id="rId13"/>
    <p:sldId id="401" r:id="rId14"/>
    <p:sldId id="402" r:id="rId15"/>
    <p:sldId id="403" r:id="rId16"/>
    <p:sldId id="404" r:id="rId17"/>
    <p:sldId id="405" r:id="rId18"/>
    <p:sldId id="406" r:id="rId19"/>
    <p:sldId id="407" r:id="rId20"/>
    <p:sldId id="408" r:id="rId21"/>
    <p:sldId id="409" r:id="rId22"/>
    <p:sldId id="410" r:id="rId23"/>
    <p:sldId id="411" r:id="rId24"/>
    <p:sldId id="412" r:id="rId25"/>
    <p:sldId id="413" r:id="rId26"/>
    <p:sldId id="398" r:id="rId27"/>
    <p:sldId id="295" r:id="rId28"/>
    <p:sldId id="383" r:id="rId29"/>
    <p:sldId id="385" r:id="rId30"/>
    <p:sldId id="386" r:id="rId31"/>
    <p:sldId id="384" r:id="rId32"/>
    <p:sldId id="388" r:id="rId33"/>
    <p:sldId id="396" r:id="rId34"/>
    <p:sldId id="355" r:id="rId35"/>
    <p:sldId id="356" r:id="rId36"/>
    <p:sldId id="358" r:id="rId37"/>
    <p:sldId id="361" r:id="rId38"/>
    <p:sldId id="391" r:id="rId39"/>
    <p:sldId id="414" r:id="rId40"/>
    <p:sldId id="415" r:id="rId41"/>
    <p:sldId id="416" r:id="rId42"/>
    <p:sldId id="417" r:id="rId43"/>
    <p:sldId id="418" r:id="rId44"/>
    <p:sldId id="419" r:id="rId45"/>
    <p:sldId id="420" r:id="rId46"/>
    <p:sldId id="421" r:id="rId47"/>
    <p:sldId id="422" r:id="rId48"/>
    <p:sldId id="392" r:id="rId49"/>
    <p:sldId id="394" r:id="rId50"/>
    <p:sldId id="380" r:id="rId51"/>
    <p:sldId id="395" r:id="rId52"/>
    <p:sldId id="377" r:id="rId53"/>
    <p:sldId id="382" r:id="rId54"/>
    <p:sldId id="423" r:id="rId55"/>
    <p:sldId id="424" r:id="rId56"/>
  </p:sldIdLst>
  <p:sldSz cx="9144000" cy="5143500" type="screen16x9"/>
  <p:notesSz cx="6797675" cy="9872663"/>
  <p:defaultTextStyle>
    <a:defPPr>
      <a:defRPr lang="it-IT"/>
    </a:defPPr>
    <a:lvl1pPr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anose="05000000000000000000" pitchFamily="2" charset="2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anose="05000000000000000000" pitchFamily="2" charset="2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anose="05000000000000000000" pitchFamily="2" charset="2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anose="05000000000000000000" pitchFamily="2" charset="2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60000"/>
      </a:spcAft>
      <a:buClr>
        <a:srgbClr val="CC3300"/>
      </a:buClr>
      <a:buSzPct val="120000"/>
      <a:buFont typeface="Wingdings" panose="05000000000000000000" pitchFamily="2" charset="2"/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  <a:srgbClr val="FFFFFF"/>
    <a:srgbClr val="3366FF"/>
    <a:srgbClr val="EAEAEA"/>
    <a:srgbClr val="DDDDDD"/>
    <a:srgbClr val="0099FF"/>
    <a:srgbClr val="E7FF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9349" autoAdjust="0"/>
    <p:restoredTop sz="86339" autoAdjust="0"/>
  </p:normalViewPr>
  <p:slideViewPr>
    <p:cSldViewPr>
      <p:cViewPr varScale="1">
        <p:scale>
          <a:sx n="72" d="100"/>
          <a:sy n="72" d="100"/>
        </p:scale>
        <p:origin x="416" y="5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3360" y="108"/>
      </p:cViewPr>
      <p:guideLst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" Type="http://schemas.openxmlformats.org/officeDocument/2006/relationships/slideMaster" Target="slideMasters/slideMaster3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7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61" Type="http://schemas.openxmlformats.org/officeDocument/2006/relationships/theme" Target="theme/theme1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8" Type="http://schemas.openxmlformats.org/officeDocument/2006/relationships/slideMaster" Target="slideMasters/slideMaster4.xml"/><Relationship Id="rId51" Type="http://schemas.openxmlformats.org/officeDocument/2006/relationships/slide" Target="slides/slide40.xml"/><Relationship Id="rId3" Type="http://schemas.openxmlformats.org/officeDocument/2006/relationships/customXml" Target="../customXml/item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presProps" Target="presProp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notesMaster" Target="notesMasters/notesMaster1.xml"/><Relationship Id="rId10" Type="http://schemas.openxmlformats.org/officeDocument/2006/relationships/slideMaster" Target="slideMasters/slideMaster6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it-CH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E319CE4-3E9E-408D-AC2F-630D0D06B5A3}" type="datetimeFigureOut">
              <a:rPr lang="it-CH"/>
              <a:pPr>
                <a:defRPr/>
              </a:pPr>
              <a:t>18.06.2026</a:t>
            </a:fld>
            <a:endParaRPr lang="it-CH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376902"/>
            <a:ext cx="2944958" cy="49418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it-CH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1098" y="9376902"/>
            <a:ext cx="2944958" cy="494185"/>
          </a:xfrm>
          <a:prstGeom prst="rect">
            <a:avLst/>
          </a:prstGeom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28617AD-A972-4F71-8AE4-B07D03735FD5}" type="slidenum">
              <a:rPr lang="it-CH" altLang="it-CH"/>
              <a:pPr/>
              <a:t>‹N›</a:t>
            </a:fld>
            <a:endParaRPr lang="it-CH" altLang="it-CH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4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CH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8" y="0"/>
            <a:ext cx="2944958" cy="494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CH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6363" y="739775"/>
            <a:ext cx="6584950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689242"/>
            <a:ext cx="5438464" cy="444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 noProof="0"/>
              <a:t>Fare clic per modificare gli stili del testo dello schema</a:t>
            </a:r>
          </a:p>
          <a:p>
            <a:pPr lvl="1"/>
            <a:r>
              <a:rPr lang="it-IT" altLang="it-CH" noProof="0"/>
              <a:t>Secondo livello</a:t>
            </a:r>
          </a:p>
          <a:p>
            <a:pPr lvl="2"/>
            <a:r>
              <a:rPr lang="it-IT" altLang="it-CH" noProof="0"/>
              <a:t>Terzo livello</a:t>
            </a:r>
          </a:p>
          <a:p>
            <a:pPr lvl="3"/>
            <a:r>
              <a:rPr lang="it-IT" altLang="it-CH" noProof="0"/>
              <a:t>Quarto livello</a:t>
            </a:r>
          </a:p>
          <a:p>
            <a:pPr lvl="4"/>
            <a:r>
              <a:rPr lang="it-IT" altLang="it-CH" noProof="0"/>
              <a:t>Quinto livello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6902"/>
            <a:ext cx="2944958" cy="494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>
              <a:spcAft>
                <a:spcPct val="0"/>
              </a:spcAft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CH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8" y="9376902"/>
            <a:ext cx="2944958" cy="494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spcAft>
                <a:spcPct val="0"/>
              </a:spcAft>
              <a:buClrTx/>
              <a:buSzTx/>
              <a:buFontTx/>
              <a:buNone/>
              <a:defRPr sz="1200"/>
            </a:lvl1pPr>
          </a:lstStyle>
          <a:p>
            <a:fld id="{5668A827-CD0B-48C3-A9BF-7C58EA260DF1}" type="slidenum">
              <a:rPr lang="it-IT" altLang="it-CH"/>
              <a:pPr/>
              <a:t>‹N›</a:t>
            </a:fld>
            <a:endParaRPr lang="it-IT" altLang="it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4D70E5-F4B9-4EC9-8C4F-7E39AECEA55C}" type="slidenum">
              <a:rPr kumimoji="0" lang="it-IT" altLang="it-CH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3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CH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729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8A827-CD0B-48C3-A9BF-7C58EA260DF1}" type="slidenum">
              <a:rPr lang="it-IT" altLang="it-CH" smtClean="0"/>
              <a:pPr/>
              <a:t>17</a:t>
            </a:fld>
            <a:endParaRPr lang="it-IT" altLang="it-CH"/>
          </a:p>
        </p:txBody>
      </p:sp>
    </p:spTree>
    <p:extLst>
      <p:ext uri="{BB962C8B-B14F-4D97-AF65-F5344CB8AC3E}">
        <p14:creationId xmlns:p14="http://schemas.microsoft.com/office/powerpoint/2010/main" val="36661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668A827-CD0B-48C3-A9BF-7C58EA260DF1}" type="slidenum">
              <a:rPr kumimoji="0" lang="it-IT" altLang="it-C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it-IT" altLang="it-C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1563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8A827-CD0B-48C3-A9BF-7C58EA260DF1}" type="slidenum">
              <a:rPr lang="it-IT" altLang="it-CH" smtClean="0"/>
              <a:pPr/>
              <a:t>39</a:t>
            </a:fld>
            <a:endParaRPr lang="it-IT" altLang="it-CH"/>
          </a:p>
        </p:txBody>
      </p:sp>
    </p:spTree>
    <p:extLst>
      <p:ext uri="{BB962C8B-B14F-4D97-AF65-F5344CB8AC3E}">
        <p14:creationId xmlns:p14="http://schemas.microsoft.com/office/powerpoint/2010/main" val="3083503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8A827-CD0B-48C3-A9BF-7C58EA260DF1}" type="slidenum">
              <a:rPr lang="it-IT" altLang="it-CH" smtClean="0"/>
              <a:pPr/>
              <a:t>40</a:t>
            </a:fld>
            <a:endParaRPr lang="it-IT" altLang="it-CH"/>
          </a:p>
        </p:txBody>
      </p:sp>
    </p:spTree>
    <p:extLst>
      <p:ext uri="{BB962C8B-B14F-4D97-AF65-F5344CB8AC3E}">
        <p14:creationId xmlns:p14="http://schemas.microsoft.com/office/powerpoint/2010/main" val="2793670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H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68A827-CD0B-48C3-A9BF-7C58EA260DF1}" type="slidenum">
              <a:rPr lang="it-IT" altLang="it-CH" smtClean="0"/>
              <a:pPr/>
              <a:t>41</a:t>
            </a:fld>
            <a:endParaRPr lang="it-IT" altLang="it-CH"/>
          </a:p>
        </p:txBody>
      </p:sp>
    </p:spTree>
    <p:extLst>
      <p:ext uri="{BB962C8B-B14F-4D97-AF65-F5344CB8AC3E}">
        <p14:creationId xmlns:p14="http://schemas.microsoft.com/office/powerpoint/2010/main" val="2389763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tif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ti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2.tif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2.tif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12.tif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12.tif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4213" y="339725"/>
            <a:ext cx="6840115" cy="431800"/>
          </a:xfrm>
        </p:spPr>
        <p:txBody>
          <a:bodyPr/>
          <a:lstStyle/>
          <a:p>
            <a:r>
              <a:rPr lang="it-IT" dirty="0"/>
              <a:t>Fare clic per modificare lo stile del titolo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265119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4213" y="339725"/>
            <a:ext cx="6984131" cy="431800"/>
          </a:xfrm>
        </p:spPr>
        <p:txBody>
          <a:bodyPr/>
          <a:lstStyle/>
          <a:p>
            <a:r>
              <a:rPr lang="it-IT" dirty="0"/>
              <a:t>Fare clic per modificare lo stile del titolo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258350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618" y="925810"/>
            <a:ext cx="7920000" cy="337413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CH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83618" y="4546798"/>
            <a:ext cx="7920830" cy="257200"/>
          </a:xfrm>
        </p:spPr>
        <p:txBody>
          <a:bodyPr/>
          <a:lstStyle>
            <a:lvl1pPr marL="0" indent="0">
              <a:buNone/>
              <a:defRPr sz="10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5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70357" y="339502"/>
            <a:ext cx="6925979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</p:spTree>
    <p:extLst>
      <p:ext uri="{BB962C8B-B14F-4D97-AF65-F5344CB8AC3E}">
        <p14:creationId xmlns:p14="http://schemas.microsoft.com/office/powerpoint/2010/main" val="3945765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3568" y="1151335"/>
            <a:ext cx="38884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83568" y="1631156"/>
            <a:ext cx="3888431" cy="3100834"/>
          </a:xfrm>
        </p:spPr>
        <p:txBody>
          <a:bodyPr anchor="t"/>
          <a:lstStyle>
            <a:lvl1pPr marL="0" indent="0">
              <a:buFontTx/>
              <a:buNone/>
              <a:defRPr sz="2000"/>
            </a:lvl1pPr>
            <a:lvl2pPr marL="630238" indent="0">
              <a:buFontTx/>
              <a:buNone/>
              <a:defRPr sz="2000"/>
            </a:lvl2pPr>
            <a:lvl3pPr marL="1079500" indent="0">
              <a:buFontTx/>
              <a:buNone/>
              <a:defRPr sz="2000"/>
            </a:lvl3pPr>
            <a:lvl4pPr marL="1401763" indent="0">
              <a:buFontTx/>
              <a:buNone/>
              <a:defRPr sz="2000"/>
            </a:lvl4pPr>
            <a:lvl5pPr marL="1758950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88024" y="1151335"/>
            <a:ext cx="3888000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88023" y="1631156"/>
            <a:ext cx="3888000" cy="3100834"/>
          </a:xfrm>
        </p:spPr>
        <p:txBody>
          <a:bodyPr anchor="t"/>
          <a:lstStyle>
            <a:lvl1pPr marL="0" indent="0">
              <a:buFontTx/>
              <a:buNone/>
              <a:defRPr sz="2000"/>
            </a:lvl1pPr>
            <a:lvl2pPr marL="630238" indent="0">
              <a:buFontTx/>
              <a:buNone/>
              <a:defRPr sz="2000"/>
            </a:lvl2pPr>
            <a:lvl3pPr marL="1079500" indent="0">
              <a:buFontTx/>
              <a:buNone/>
              <a:defRPr sz="2000"/>
            </a:lvl3pPr>
            <a:lvl4pPr marL="1401763" indent="0">
              <a:buFontTx/>
              <a:buNone/>
              <a:defRPr sz="2000"/>
            </a:lvl4pPr>
            <a:lvl5pPr marL="1758950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827584" y="267494"/>
            <a:ext cx="676875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</p:spTree>
    <p:extLst>
      <p:ext uri="{BB962C8B-B14F-4D97-AF65-F5344CB8AC3E}">
        <p14:creationId xmlns:p14="http://schemas.microsoft.com/office/powerpoint/2010/main" val="281794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7920038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</p:spTree>
    <p:extLst>
      <p:ext uri="{BB962C8B-B14F-4D97-AF65-F5344CB8AC3E}">
        <p14:creationId xmlns:p14="http://schemas.microsoft.com/office/powerpoint/2010/main" val="3023594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372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inizi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12700"/>
            <a:ext cx="9180513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sellaDiTesto 9"/>
          <p:cNvSpPr txBox="1">
            <a:spLocks noChangeArrowheads="1"/>
          </p:cNvSpPr>
          <p:nvPr userDrawn="1"/>
        </p:nvSpPr>
        <p:spPr bwMode="auto">
          <a:xfrm>
            <a:off x="1692275" y="3867150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Tx/>
              <a:buSzTx/>
              <a:defRPr/>
            </a:pPr>
            <a:r>
              <a:rPr lang="it-CH" altLang="it-CH" sz="1000" dirty="0"/>
              <a:t>Repubblica e Cantone Ticino</a:t>
            </a:r>
          </a:p>
        </p:txBody>
      </p:sp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283718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t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/>
              <a:t>Fare clic per modificare lo stile del sottotitolo dello schema</a:t>
            </a:r>
            <a:endParaRPr lang="it-IT" altLang="it-CH" noProof="0" dirty="0"/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320480" cy="180000"/>
          </a:xfrm>
        </p:spPr>
        <p:txBody>
          <a:bodyPr anchor="t"/>
          <a:lstStyle>
            <a:lvl1pPr marL="0" indent="0">
              <a:spcAft>
                <a:spcPts val="0"/>
              </a:spcAft>
              <a:buNone/>
              <a:defRPr sz="14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180000"/>
          </a:xfrm>
        </p:spPr>
        <p:txBody>
          <a:bodyPr anchor="t"/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432048"/>
          </a:xfrm>
        </p:spPr>
        <p:txBody>
          <a:bodyPr anchor="t"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6" y="3075806"/>
            <a:ext cx="1368016" cy="1368016"/>
          </a:xfrm>
        </p:spPr>
        <p:txBody>
          <a:bodyPr anchor="t"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2477130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12700"/>
            <a:ext cx="9180513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283718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t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6" y="3075806"/>
            <a:ext cx="1368016" cy="1368016"/>
          </a:xfrm>
        </p:spPr>
        <p:txBody>
          <a:bodyPr anchor="t"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968552" cy="339196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246863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0"/>
            <a:ext cx="4320480" cy="246863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942512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fin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fxse008\Desktop\fermo-immagine16-9_orsoline_cortil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 userDrawn="1"/>
        </p:nvSpPr>
        <p:spPr bwMode="auto">
          <a:xfrm>
            <a:off x="1692275" y="3867150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Tx/>
              <a:buSzTx/>
              <a:defRPr/>
            </a:pPr>
            <a:r>
              <a:rPr lang="it-CH" altLang="it-CH" sz="1000" dirty="0"/>
              <a:t>Repubblica e Cantone Ticino</a:t>
            </a:r>
          </a:p>
        </p:txBody>
      </p:sp>
      <p:pic>
        <p:nvPicPr>
          <p:cNvPr id="8" name="Picture 5" descr="C:\Users\FXSE008\Desktop\TI-bian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342106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2571750"/>
            <a:ext cx="4320480" cy="180000"/>
          </a:xfrm>
        </p:spPr>
        <p:txBody>
          <a:bodyPr anchor="t"/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2751750"/>
            <a:ext cx="4320480" cy="246863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288032"/>
          </a:xfrm>
        </p:spPr>
        <p:txBody>
          <a:bodyPr anchor="t"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925459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542815" y="4702019"/>
            <a:ext cx="8065266" cy="246221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rgbClr val="000000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3197" y="4139481"/>
            <a:ext cx="8064501" cy="461665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3000" b="1" baseline="0">
                <a:solidFill>
                  <a:srgbClr val="000000"/>
                </a:solidFill>
              </a:defRPr>
            </a:lvl1pPr>
          </a:lstStyle>
          <a:p>
            <a:r>
              <a:rPr lang="de-CH" noProof="0" dirty="0"/>
              <a:t>Dies ist der Titel der Präsentation.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748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ro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/>
          <p:cNvSpPr>
            <a:spLocks/>
          </p:cNvSpPr>
          <p:nvPr userDrawn="1"/>
        </p:nvSpPr>
        <p:spPr>
          <a:xfrm>
            <a:off x="-14400" y="519523"/>
            <a:ext cx="3506280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10" name="Freeform 1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323529" y="3022853"/>
            <a:ext cx="2952328" cy="485003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aseline="0">
                <a:solidFill>
                  <a:srgbClr val="FFFFFF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888"/>
            <a:ext cx="2952327" cy="1599932"/>
          </a:xfrm>
        </p:spPr>
        <p:txBody>
          <a:bodyPr wrap="square" tIns="0" bIns="0" anchor="b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/>
              <a:t>Dies ist der Titel der Präsentation.</a:t>
            </a:r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528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rot logo 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/>
          <p:cNvSpPr>
            <a:spLocks/>
          </p:cNvSpPr>
          <p:nvPr userDrawn="1"/>
        </p:nvSpPr>
        <p:spPr>
          <a:xfrm>
            <a:off x="-14400" y="519523"/>
            <a:ext cx="3506280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10" name="Freeform 1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323529" y="3022853"/>
            <a:ext cx="2952328" cy="485003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888"/>
            <a:ext cx="2952327" cy="1599932"/>
          </a:xfrm>
        </p:spPr>
        <p:txBody>
          <a:bodyPr wrap="square" tIns="0" bIns="0" anchor="b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/>
              <a:t>Dies ist der Titel der Präsentation.</a:t>
            </a:r>
          </a:p>
        </p:txBody>
      </p:sp>
      <p:pic>
        <p:nvPicPr>
          <p:cNvPr id="17" name="LogoInternational" hidden="1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8" name="LogoCargo" hidden="1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  <p:pic>
        <p:nvPicPr>
          <p:cNvPr id="11" name="LogoSB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466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0400"/>
            <a:ext cx="8280400" cy="3808800"/>
          </a:xfrm>
        </p:spPr>
        <p:txBody>
          <a:bodyPr/>
          <a:lstStyle>
            <a:lvl1pPr marL="287986" indent="-287986">
              <a:buClr>
                <a:srgbClr val="EB0000"/>
              </a:buClr>
              <a:buSzPct val="100000"/>
              <a:buFont typeface="+mj-lt"/>
              <a:buAutoNum type="arabicPeriod"/>
              <a:defRPr/>
            </a:lvl1pPr>
            <a:lvl2pPr marL="431979" indent="-143993">
              <a:spcBef>
                <a:spcPts val="0"/>
              </a:spcBef>
              <a:defRPr/>
            </a:lvl2pPr>
            <a:lvl3pPr marL="611970" indent="-143993">
              <a:spcBef>
                <a:spcPts val="0"/>
              </a:spcBef>
              <a:defRPr/>
            </a:lvl3pPr>
            <a:lvl4pPr marL="791961" indent="-143993">
              <a:spcBef>
                <a:spcPts val="0"/>
              </a:spcBef>
              <a:defRPr/>
            </a:lvl4pPr>
            <a:lvl5pPr marL="971952" indent="-143993">
              <a:spcBef>
                <a:spcPts val="0"/>
              </a:spcBef>
              <a:defRPr/>
            </a:lvl5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Agenda. Titel bitte maximal einzeilig.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882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0400"/>
            <a:ext cx="8280400" cy="3808800"/>
          </a:xfrm>
        </p:spPr>
        <p:txBody>
          <a:bodyPr/>
          <a:lstStyle>
            <a:lvl1pPr>
              <a:buClr>
                <a:srgbClr val="EB0000"/>
              </a:buClr>
              <a:defRPr/>
            </a:lvl1pPr>
            <a:lvl2pPr>
              <a:buClr>
                <a:srgbClr val="000000"/>
              </a:buClr>
              <a:defRPr/>
            </a:lvl2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Textfolie. Titel bitte maximal einzeilig.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70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750" y="1130400"/>
            <a:ext cx="403200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9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788024" y="1130400"/>
            <a:ext cx="4032126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Textfolie. Titel bitte maximal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991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539751" y="1130400"/>
            <a:ext cx="828040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CH" noProof="0"/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4986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xt und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10" name="Content Placeholder 1"/>
          <p:cNvSpPr>
            <a:spLocks noGrp="1"/>
          </p:cNvSpPr>
          <p:nvPr>
            <p:ph sz="quarter" idx="14"/>
          </p:nvPr>
        </p:nvSpPr>
        <p:spPr>
          <a:xfrm>
            <a:off x="539751" y="1851917"/>
            <a:ext cx="8280400" cy="3096321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1890"/>
            <a:ext cx="8280400" cy="64140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287986" indent="0">
              <a:buNone/>
              <a:defRPr/>
            </a:lvl2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Objektfolie. Titel bitte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034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10" name="Picture Placeholder 1"/>
          <p:cNvSpPr>
            <a:spLocks noGrp="1"/>
          </p:cNvSpPr>
          <p:nvPr>
            <p:ph type="pic" sz="quarter" idx="14" hasCustomPrompt="1"/>
          </p:nvPr>
        </p:nvSpPr>
        <p:spPr>
          <a:xfrm>
            <a:off x="5832141" y="1130400"/>
            <a:ext cx="3311860" cy="3816000"/>
          </a:xfrm>
        </p:spPr>
        <p:txBody>
          <a:bodyPr anchor="ctr" anchorCtr="1"/>
          <a:lstStyle>
            <a:lvl1pPr marL="0" indent="0" algn="l">
              <a:buFontTx/>
              <a:buNone/>
              <a:defRPr/>
            </a:lvl1pPr>
          </a:lstStyle>
          <a:p>
            <a:r>
              <a:rPr lang="de-CH" noProof="0"/>
              <a:t>Klicken Sie hier, um ein Bild einzufügen.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0" y="1130400"/>
            <a:ext cx="5148251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 mit Bild. Titel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566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CH"/>
              <a:t>© SBB • Infrastruktur • Fahrplan und Netzdesing • 16.05.18</a:t>
            </a:r>
            <a:endParaRPr lang="de-CH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1D87C7F-93D0-44B4-898B-50566CF90F34}" type="slidenum">
              <a:rPr lang="de-CH" smtClean="0"/>
              <a:pPr/>
              <a:t>‹N›</a:t>
            </a:fld>
            <a:endParaRPr lang="de-CH" dirty="0"/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3465400" y="1130400"/>
            <a:ext cx="535475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10" name="Picture Placeholder 1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1131552"/>
            <a:ext cx="3312000" cy="3816688"/>
          </a:xfrm>
        </p:spPr>
        <p:txBody>
          <a:bodyPr anchor="ctr" anchorCtr="1"/>
          <a:lstStyle>
            <a:lvl1pPr marL="0" indent="0">
              <a:buFontTx/>
              <a:buNone/>
              <a:defRPr/>
            </a:lvl1pPr>
          </a:lstStyle>
          <a:p>
            <a:r>
              <a:rPr lang="de-CH" dirty="0"/>
              <a:t>Klicken Sie hier, um ein Bild einzufügen.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wrap="none"/>
          <a:lstStyle>
            <a:lvl1pPr>
              <a:defRPr/>
            </a:lvl1pPr>
          </a:lstStyle>
          <a:p>
            <a:r>
              <a:rPr lang="de-CH" noProof="0" dirty="0"/>
              <a:t>Textfolie mit Bild. Titel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812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026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"/>
          <p:cNvSpPr/>
          <p:nvPr userDrawn="1"/>
        </p:nvSpPr>
        <p:spPr bwMode="ltGray">
          <a:xfrm>
            <a:off x="-5751" y="586597"/>
            <a:ext cx="7694762" cy="623786"/>
          </a:xfrm>
          <a:custGeom>
            <a:avLst/>
            <a:gdLst>
              <a:gd name="connsiteX0" fmla="*/ 7694762 w 7694762"/>
              <a:gd name="connsiteY0" fmla="*/ 1368725 h 4560498"/>
              <a:gd name="connsiteX1" fmla="*/ 7694762 w 7694762"/>
              <a:gd name="connsiteY1" fmla="*/ 4560498 h 4560498"/>
              <a:gd name="connsiteX2" fmla="*/ 0 w 7694762"/>
              <a:gd name="connsiteY2" fmla="*/ 4560498 h 4560498"/>
              <a:gd name="connsiteX3" fmla="*/ 0 w 7694762"/>
              <a:gd name="connsiteY3" fmla="*/ 0 h 4560498"/>
              <a:gd name="connsiteX4" fmla="*/ 7694762 w 7694762"/>
              <a:gd name="connsiteY4" fmla="*/ 1368725 h 4560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94762" h="4560498">
                <a:moveTo>
                  <a:pt x="7694762" y="1368725"/>
                </a:moveTo>
                <a:lnTo>
                  <a:pt x="7694762" y="4560498"/>
                </a:lnTo>
                <a:lnTo>
                  <a:pt x="0" y="4560498"/>
                </a:lnTo>
                <a:lnTo>
                  <a:pt x="0" y="0"/>
                </a:lnTo>
                <a:lnTo>
                  <a:pt x="7694762" y="1368725"/>
                </a:lnTo>
                <a:close/>
              </a:path>
            </a:pathLst>
          </a:custGeom>
          <a:solidFill>
            <a:srgbClr val="EB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1961836"/>
            <a:ext cx="6912000" cy="2986403"/>
          </a:xfrm>
        </p:spPr>
        <p:txBody>
          <a:bodyPr wrap="square" bIns="0" anchor="t" anchorCtr="0">
            <a:noAutofit/>
          </a:bodyPr>
          <a:lstStyle>
            <a:lvl1pPr algn="l">
              <a:lnSpc>
                <a:spcPct val="100000"/>
              </a:lnSpc>
              <a:defRPr sz="4000" b="1" cap="none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Der Kapiteltext hat maximal 5 Zeilen</a:t>
            </a:r>
            <a:br>
              <a:rPr lang="de-CH" noProof="0" dirty="0"/>
            </a:br>
            <a:br>
              <a:rPr lang="de-CH" noProof="0" dirty="0"/>
            </a:br>
            <a:br>
              <a:rPr lang="de-CH" noProof="0" dirty="0"/>
            </a:br>
            <a:endParaRPr lang="de-CH" noProof="0" dirty="0"/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2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7" name="Freeform 1"/>
          <p:cNvSpPr>
            <a:spLocks/>
          </p:cNvSpPr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590"/>
            <a:ext cx="2953071" cy="1846659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</a:t>
            </a:r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02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/>
          <p:cNvSpPr/>
          <p:nvPr userDrawn="1"/>
        </p:nvSpPr>
        <p:spPr bwMode="ltGray">
          <a:xfrm>
            <a:off x="-5751" y="598099"/>
            <a:ext cx="3525328" cy="623786"/>
          </a:xfrm>
          <a:custGeom>
            <a:avLst/>
            <a:gdLst>
              <a:gd name="connsiteX0" fmla="*/ 3525328 w 3525328"/>
              <a:gd name="connsiteY0" fmla="*/ 626853 h 4543245"/>
              <a:gd name="connsiteX1" fmla="*/ 3525328 w 3525328"/>
              <a:gd name="connsiteY1" fmla="*/ 4203940 h 4543245"/>
              <a:gd name="connsiteX2" fmla="*/ 1639019 w 3525328"/>
              <a:gd name="connsiteY2" fmla="*/ 4543245 h 4543245"/>
              <a:gd name="connsiteX3" fmla="*/ 0 w 3525328"/>
              <a:gd name="connsiteY3" fmla="*/ 4543245 h 4543245"/>
              <a:gd name="connsiteX4" fmla="*/ 0 w 3525328"/>
              <a:gd name="connsiteY4" fmla="*/ 0 h 4543245"/>
              <a:gd name="connsiteX5" fmla="*/ 3525328 w 3525328"/>
              <a:gd name="connsiteY5" fmla="*/ 626853 h 4543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5328" h="4543245">
                <a:moveTo>
                  <a:pt x="3525328" y="626853"/>
                </a:moveTo>
                <a:lnTo>
                  <a:pt x="3525328" y="4203940"/>
                </a:lnTo>
                <a:lnTo>
                  <a:pt x="1639019" y="4543245"/>
                </a:lnTo>
                <a:lnTo>
                  <a:pt x="0" y="4543245"/>
                </a:lnTo>
                <a:lnTo>
                  <a:pt x="0" y="0"/>
                </a:lnTo>
                <a:lnTo>
                  <a:pt x="3525328" y="626853"/>
                </a:lnTo>
                <a:close/>
              </a:path>
            </a:pathLst>
          </a:custGeom>
          <a:solidFill>
            <a:srgbClr val="E2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7" name="Freeform 1"/>
          <p:cNvSpPr>
            <a:spLocks/>
          </p:cNvSpPr>
          <p:nvPr userDrawn="1"/>
        </p:nvSpPr>
        <p:spPr bwMode="ltGray">
          <a:xfrm>
            <a:off x="-5751" y="598099"/>
            <a:ext cx="3525328" cy="623786"/>
          </a:xfrm>
          <a:custGeom>
            <a:avLst/>
            <a:gdLst>
              <a:gd name="connsiteX0" fmla="*/ 3525328 w 3525328"/>
              <a:gd name="connsiteY0" fmla="*/ 626853 h 4543245"/>
              <a:gd name="connsiteX1" fmla="*/ 3525328 w 3525328"/>
              <a:gd name="connsiteY1" fmla="*/ 4203940 h 4543245"/>
              <a:gd name="connsiteX2" fmla="*/ 1639019 w 3525328"/>
              <a:gd name="connsiteY2" fmla="*/ 4543245 h 4543245"/>
              <a:gd name="connsiteX3" fmla="*/ 0 w 3525328"/>
              <a:gd name="connsiteY3" fmla="*/ 4543245 h 4543245"/>
              <a:gd name="connsiteX4" fmla="*/ 0 w 3525328"/>
              <a:gd name="connsiteY4" fmla="*/ 0 h 4543245"/>
              <a:gd name="connsiteX5" fmla="*/ 3525328 w 3525328"/>
              <a:gd name="connsiteY5" fmla="*/ 626853 h 4543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5328" h="4543245">
                <a:moveTo>
                  <a:pt x="3525328" y="626853"/>
                </a:moveTo>
                <a:lnTo>
                  <a:pt x="3525328" y="4203940"/>
                </a:lnTo>
                <a:lnTo>
                  <a:pt x="1639019" y="4543245"/>
                </a:lnTo>
                <a:lnTo>
                  <a:pt x="0" y="4543245"/>
                </a:lnTo>
                <a:lnTo>
                  <a:pt x="0" y="0"/>
                </a:lnTo>
                <a:lnTo>
                  <a:pt x="3525328" y="626853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29" y="1233992"/>
            <a:ext cx="2953072" cy="338554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 Es sind auch mehrere Zeilen möglich.</a:t>
            </a:r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733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5750" y="3324046"/>
            <a:ext cx="6090249" cy="623786"/>
          </a:xfrm>
          <a:custGeom>
            <a:avLst/>
            <a:gdLst>
              <a:gd name="connsiteX0" fmla="*/ 6090249 w 6090249"/>
              <a:gd name="connsiteY0" fmla="*/ 632604 h 1823049"/>
              <a:gd name="connsiteX1" fmla="*/ 6090249 w 6090249"/>
              <a:gd name="connsiteY1" fmla="*/ 1823049 h 1823049"/>
              <a:gd name="connsiteX2" fmla="*/ 0 w 6090249"/>
              <a:gd name="connsiteY2" fmla="*/ 1823049 h 1823049"/>
              <a:gd name="connsiteX3" fmla="*/ 0 w 6090249"/>
              <a:gd name="connsiteY3" fmla="*/ 0 h 1823049"/>
              <a:gd name="connsiteX4" fmla="*/ 6090249 w 6090249"/>
              <a:gd name="connsiteY4" fmla="*/ 632604 h 182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0249" h="1823049">
                <a:moveTo>
                  <a:pt x="6090249" y="632604"/>
                </a:moveTo>
                <a:lnTo>
                  <a:pt x="6090249" y="1823049"/>
                </a:lnTo>
                <a:lnTo>
                  <a:pt x="0" y="1823049"/>
                </a:lnTo>
                <a:lnTo>
                  <a:pt x="0" y="0"/>
                </a:lnTo>
                <a:lnTo>
                  <a:pt x="6090249" y="632604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5750" y="3324046"/>
            <a:ext cx="6090249" cy="623786"/>
          </a:xfrm>
          <a:custGeom>
            <a:avLst/>
            <a:gdLst>
              <a:gd name="connsiteX0" fmla="*/ 6090249 w 6090249"/>
              <a:gd name="connsiteY0" fmla="*/ 632604 h 1823049"/>
              <a:gd name="connsiteX1" fmla="*/ 6090249 w 6090249"/>
              <a:gd name="connsiteY1" fmla="*/ 1823049 h 1823049"/>
              <a:gd name="connsiteX2" fmla="*/ 0 w 6090249"/>
              <a:gd name="connsiteY2" fmla="*/ 1823049 h 1823049"/>
              <a:gd name="connsiteX3" fmla="*/ 0 w 6090249"/>
              <a:gd name="connsiteY3" fmla="*/ 0 h 1823049"/>
              <a:gd name="connsiteX4" fmla="*/ 6090249 w 6090249"/>
              <a:gd name="connsiteY4" fmla="*/ 632604 h 182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0249" h="1823049">
                <a:moveTo>
                  <a:pt x="6090249" y="632604"/>
                </a:moveTo>
                <a:lnTo>
                  <a:pt x="6090249" y="1823049"/>
                </a:lnTo>
                <a:lnTo>
                  <a:pt x="0" y="1823049"/>
                </a:lnTo>
                <a:lnTo>
                  <a:pt x="0" y="0"/>
                </a:lnTo>
                <a:lnTo>
                  <a:pt x="6090249" y="632604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158984"/>
            <a:ext cx="5184254" cy="789256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1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 Es sind auch zwei Zeilen möglich.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6553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230768"/>
            <a:ext cx="5184254" cy="71747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800" b="0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Besten Dank.</a:t>
            </a:r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7436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lussfolie Logo 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230768"/>
            <a:ext cx="5184254" cy="71747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800" b="0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Besten Dank.</a:t>
            </a:r>
          </a:p>
        </p:txBody>
      </p:sp>
      <p:pic>
        <p:nvPicPr>
          <p:cNvPr id="13" name="LogoInternational" hidden="1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4" name="LogoCargo" hidden="1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  <p:pic>
        <p:nvPicPr>
          <p:cNvPr id="10" name="LogoSB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0636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2700"/>
            <a:ext cx="9180513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2" y="2283720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t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7" y="3075807"/>
            <a:ext cx="1368016" cy="1368016"/>
          </a:xfrm>
        </p:spPr>
        <p:txBody>
          <a:bodyPr anchor="t"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2"/>
            <a:ext cx="4968552" cy="320601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6"/>
            <a:ext cx="4320480" cy="320601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1"/>
            <a:ext cx="4320480" cy="320601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7395877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1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6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</p:spTree>
    <p:extLst>
      <p:ext uri="{BB962C8B-B14F-4D97-AF65-F5344CB8AC3E}">
        <p14:creationId xmlns:p14="http://schemas.microsoft.com/office/powerpoint/2010/main" val="15742947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683568" y="1131591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4184288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618" y="925810"/>
            <a:ext cx="7920000" cy="3374132"/>
          </a:xfrm>
        </p:spPr>
        <p:txBody>
          <a:bodyPr/>
          <a:lstStyle>
            <a:lvl1pPr marL="0" indent="0">
              <a:buNone/>
              <a:defRPr sz="20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endParaRPr lang="it-CH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83620" y="4546800"/>
            <a:ext cx="7920830" cy="257200"/>
          </a:xfrm>
        </p:spPr>
        <p:txBody>
          <a:bodyPr/>
          <a:lstStyle>
            <a:lvl1pPr marL="0" indent="0">
              <a:buNone/>
              <a:defRPr sz="1000">
                <a:solidFill>
                  <a:schemeClr val="bg2"/>
                </a:solidFill>
              </a:defRPr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5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6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7088568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3570" y="1151335"/>
            <a:ext cx="38884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83570" y="1631157"/>
            <a:ext cx="3888431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06" indent="0">
              <a:buFontTx/>
              <a:buNone/>
              <a:defRPr sz="2000"/>
            </a:lvl2pPr>
            <a:lvl3pPr marL="1079446" indent="0">
              <a:buFontTx/>
              <a:buNone/>
              <a:defRPr sz="2000"/>
            </a:lvl3pPr>
            <a:lvl4pPr marL="1401693" indent="0">
              <a:buFontTx/>
              <a:buNone/>
              <a:defRPr sz="2000"/>
            </a:lvl4pPr>
            <a:lvl5pPr marL="1758862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88024" y="1151335"/>
            <a:ext cx="3888000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88023" y="1631157"/>
            <a:ext cx="3888000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06" indent="0">
              <a:buFontTx/>
              <a:buNone/>
              <a:defRPr sz="2000"/>
            </a:lvl2pPr>
            <a:lvl3pPr marL="1079446" indent="0">
              <a:buFontTx/>
              <a:buNone/>
              <a:defRPr sz="2000"/>
            </a:lvl3pPr>
            <a:lvl4pPr marL="1401693" indent="0">
              <a:buFontTx/>
              <a:buNone/>
              <a:defRPr sz="2000"/>
            </a:lvl4pPr>
            <a:lvl5pPr marL="1758862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7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6971087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9" y="339502"/>
            <a:ext cx="7920038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4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040972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0031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inizi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sellaDiTesto 9"/>
          <p:cNvSpPr txBox="1">
            <a:spLocks noChangeArrowheads="1"/>
          </p:cNvSpPr>
          <p:nvPr userDrawn="1"/>
        </p:nvSpPr>
        <p:spPr bwMode="auto">
          <a:xfrm>
            <a:off x="1692277" y="3867151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it-CH" altLang="it-CH" sz="1000" dirty="0">
                <a:solidFill>
                  <a:srgbClr val="000000"/>
                </a:solidFill>
              </a:rPr>
              <a:t>Repubblica e Cantone Ticino</a:t>
            </a:r>
          </a:p>
        </p:txBody>
      </p:sp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2" y="2283720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/>
              <a:t>Fare clic per modificare lo stile del sottotitolo dello schema</a:t>
            </a:r>
            <a:endParaRPr lang="it-IT" altLang="it-CH" noProof="0" dirty="0"/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432048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7" y="3075807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34225401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2" y="2283720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7" y="3075807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1"/>
            <a:ext cx="4968552" cy="339196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6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2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292611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fin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fxse008\Desktop\fermo-immagine16-9_orsoline_cortil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 userDrawn="1"/>
        </p:nvSpPr>
        <p:spPr bwMode="auto">
          <a:xfrm>
            <a:off x="1692277" y="3867151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it-CH" altLang="it-CH" sz="1000" dirty="0">
                <a:solidFill>
                  <a:srgbClr val="000000"/>
                </a:solidFill>
              </a:rPr>
              <a:t>Repubblica e Cantone Ticino</a:t>
            </a:r>
          </a:p>
        </p:txBody>
      </p:sp>
      <p:pic>
        <p:nvPicPr>
          <p:cNvPr id="8" name="Picture 5" descr="C:\Users\FXSE008\Desktop\TI-bian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7" y="2"/>
            <a:ext cx="342106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257175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2751752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288032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8675723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6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9719008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16621477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618" y="925810"/>
            <a:ext cx="7920000" cy="337413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CH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83618" y="4546798"/>
            <a:ext cx="7920830" cy="257200"/>
          </a:xfrm>
        </p:spPr>
        <p:txBody>
          <a:bodyPr/>
          <a:lstStyle>
            <a:lvl1pPr marL="0" indent="0">
              <a:buNone/>
              <a:defRPr sz="10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5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6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360507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3568" y="1151335"/>
            <a:ext cx="38884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83568" y="1631156"/>
            <a:ext cx="3888431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38" indent="0">
              <a:buFontTx/>
              <a:buNone/>
              <a:defRPr sz="2000"/>
            </a:lvl2pPr>
            <a:lvl3pPr marL="1079500" indent="0">
              <a:buFontTx/>
              <a:buNone/>
              <a:defRPr sz="2000"/>
            </a:lvl3pPr>
            <a:lvl4pPr marL="1401763" indent="0">
              <a:buFontTx/>
              <a:buNone/>
              <a:defRPr sz="2000"/>
            </a:lvl4pPr>
            <a:lvl5pPr marL="1758950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88024" y="1151335"/>
            <a:ext cx="3888000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88023" y="1631156"/>
            <a:ext cx="3888000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38" indent="0">
              <a:buFontTx/>
              <a:buNone/>
              <a:defRPr sz="2000"/>
            </a:lvl2pPr>
            <a:lvl3pPr marL="1079500" indent="0">
              <a:buFontTx/>
              <a:buNone/>
              <a:defRPr sz="2000"/>
            </a:lvl3pPr>
            <a:lvl4pPr marL="1401763" indent="0">
              <a:buFontTx/>
              <a:buNone/>
              <a:defRPr sz="2000"/>
            </a:lvl4pPr>
            <a:lvl5pPr marL="1758950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7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5560710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7920038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4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1049524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42263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inizi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sellaDiTesto 9"/>
          <p:cNvSpPr txBox="1">
            <a:spLocks noChangeArrowheads="1"/>
          </p:cNvSpPr>
          <p:nvPr userDrawn="1"/>
        </p:nvSpPr>
        <p:spPr bwMode="auto">
          <a:xfrm>
            <a:off x="1692275" y="3867150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Tx/>
              <a:buSzTx/>
              <a:defRPr/>
            </a:pPr>
            <a:r>
              <a:rPr lang="it-CH" altLang="it-CH" sz="1000" dirty="0"/>
              <a:t>Repubblica e Cantone Ticino</a:t>
            </a:r>
          </a:p>
        </p:txBody>
      </p:sp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283718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/>
              <a:t>Fare clic per modificare lo stile del sottotitolo dello schema</a:t>
            </a:r>
            <a:endParaRPr lang="it-IT" altLang="it-CH" noProof="0" dirty="0"/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432048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6" y="3075806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17777285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283718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6" y="3075806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968552" cy="339196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0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5019262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fin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fxse008\Desktop\fermo-immagine16-9_orsoline_cortil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 userDrawn="1"/>
        </p:nvSpPr>
        <p:spPr bwMode="auto">
          <a:xfrm>
            <a:off x="1692275" y="3867150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Tx/>
              <a:buSzTx/>
              <a:defRPr/>
            </a:pPr>
            <a:r>
              <a:rPr lang="it-CH" altLang="it-CH" sz="1000" dirty="0"/>
              <a:t>Repubblica e Cantone Ticino</a:t>
            </a:r>
          </a:p>
        </p:txBody>
      </p:sp>
      <p:pic>
        <p:nvPicPr>
          <p:cNvPr id="8" name="Picture 5" descr="C:\Users\FXSE008\Desktop\TI-bian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342106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0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257175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2751750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288032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740424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1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6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08560104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2"/>
          <p:cNvSpPr>
            <a:spLocks noGrp="1"/>
          </p:cNvSpPr>
          <p:nvPr>
            <p:ph idx="1"/>
          </p:nvPr>
        </p:nvSpPr>
        <p:spPr>
          <a:xfrm>
            <a:off x="683568" y="1131591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</p:spTree>
    <p:extLst>
      <p:ext uri="{BB962C8B-B14F-4D97-AF65-F5344CB8AC3E}">
        <p14:creationId xmlns:p14="http://schemas.microsoft.com/office/powerpoint/2010/main" val="30753410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618" y="925810"/>
            <a:ext cx="7920000" cy="3374132"/>
          </a:xfrm>
        </p:spPr>
        <p:txBody>
          <a:bodyPr/>
          <a:lstStyle>
            <a:lvl1pPr marL="0" indent="0">
              <a:buNone/>
              <a:defRPr sz="2000"/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endParaRPr lang="it-CH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83620" y="4546800"/>
            <a:ext cx="7920830" cy="257200"/>
          </a:xfrm>
        </p:spPr>
        <p:txBody>
          <a:bodyPr/>
          <a:lstStyle>
            <a:lvl1pPr marL="0" indent="0">
              <a:buNone/>
              <a:defRPr sz="1000">
                <a:solidFill>
                  <a:schemeClr val="bg2"/>
                </a:solidFill>
              </a:defRPr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5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6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82909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3570" y="1151335"/>
            <a:ext cx="38884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83570" y="1631157"/>
            <a:ext cx="3888431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06" indent="0">
              <a:buFontTx/>
              <a:buNone/>
              <a:defRPr sz="2000"/>
            </a:lvl2pPr>
            <a:lvl3pPr marL="1079446" indent="0">
              <a:buFontTx/>
              <a:buNone/>
              <a:defRPr sz="2000"/>
            </a:lvl3pPr>
            <a:lvl4pPr marL="1401693" indent="0">
              <a:buFontTx/>
              <a:buNone/>
              <a:defRPr sz="2000"/>
            </a:lvl4pPr>
            <a:lvl5pPr marL="1758862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788024" y="1151335"/>
            <a:ext cx="3888000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178" indent="0">
              <a:buNone/>
              <a:defRPr sz="2000" b="1"/>
            </a:lvl2pPr>
            <a:lvl3pPr marL="914355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4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88023" y="1631157"/>
            <a:ext cx="3888000" cy="3100834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630206" indent="0">
              <a:buFontTx/>
              <a:buNone/>
              <a:defRPr sz="2000"/>
            </a:lvl2pPr>
            <a:lvl3pPr marL="1079446" indent="0">
              <a:buFontTx/>
              <a:buNone/>
              <a:defRPr sz="2000"/>
            </a:lvl3pPr>
            <a:lvl4pPr marL="1401693" indent="0">
              <a:buFontTx/>
              <a:buNone/>
              <a:defRPr sz="2000"/>
            </a:lvl4pPr>
            <a:lvl5pPr marL="1758862" indent="0">
              <a:buFontTx/>
              <a:buNone/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7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41121708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9" y="339502"/>
            <a:ext cx="7920038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4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5" y="123827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95298803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43096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inizi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sellaDiTesto 9"/>
          <p:cNvSpPr txBox="1">
            <a:spLocks noChangeArrowheads="1"/>
          </p:cNvSpPr>
          <p:nvPr userDrawn="1"/>
        </p:nvSpPr>
        <p:spPr bwMode="auto">
          <a:xfrm>
            <a:off x="1692277" y="3867151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None/>
              <a:defRPr/>
            </a:pPr>
            <a:r>
              <a:rPr lang="it-CH" altLang="it-CH" sz="1000" dirty="0">
                <a:solidFill>
                  <a:srgbClr val="000000"/>
                </a:solidFill>
              </a:rPr>
              <a:t>Repubblica e Cantone Ticino</a:t>
            </a:r>
          </a:p>
        </p:txBody>
      </p:sp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2" y="2283720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/>
              <a:t>Fare clic per modificare lo stile del sottotitolo dello schema</a:t>
            </a:r>
            <a:endParaRPr lang="it-IT" altLang="it-CH" noProof="0" dirty="0"/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4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4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432048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7" y="3075807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it-CH" noProof="0" dirty="0"/>
          </a:p>
        </p:txBody>
      </p:sp>
    </p:spTree>
    <p:extLst>
      <p:ext uri="{BB962C8B-B14F-4D97-AF65-F5344CB8AC3E}">
        <p14:creationId xmlns:p14="http://schemas.microsoft.com/office/powerpoint/2010/main" val="91768040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2" y="2283720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7" y="3075807"/>
            <a:ext cx="1368016" cy="1368016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1"/>
            <a:ext cx="4968552" cy="339196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6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2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90448163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fin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fxse008\Desktop\fermo-immagine16-9_orsoline_cortil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753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 userDrawn="1"/>
        </p:nvSpPr>
        <p:spPr bwMode="auto">
          <a:xfrm>
            <a:off x="1692277" y="3867151"/>
            <a:ext cx="43195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None/>
              <a:defRPr/>
            </a:pPr>
            <a:r>
              <a:rPr lang="it-CH" altLang="it-CH" sz="1000" dirty="0">
                <a:solidFill>
                  <a:srgbClr val="000000"/>
                </a:solidFill>
              </a:rPr>
              <a:t>Repubblica e Cantone Ticino</a:t>
            </a:r>
          </a:p>
        </p:txBody>
      </p:sp>
      <p:pic>
        <p:nvPicPr>
          <p:cNvPr id="8" name="Picture 5" descr="C:\Users\FXSE008\Desktop\TI-bianco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7" y="2"/>
            <a:ext cx="3421063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29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2571750"/>
            <a:ext cx="4320480" cy="180000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1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2751752"/>
            <a:ext cx="4320480" cy="246863"/>
          </a:xfrm>
        </p:spPr>
        <p:txBody>
          <a:bodyPr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idx="11"/>
          </p:nvPr>
        </p:nvSpPr>
        <p:spPr>
          <a:xfrm>
            <a:off x="1691680" y="4011910"/>
            <a:ext cx="4320480" cy="288032"/>
          </a:xfrm>
        </p:spPr>
        <p:txBody>
          <a:bodyPr>
            <a:no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5192985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542815" y="4702019"/>
            <a:ext cx="8065266" cy="246221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rgbClr val="000000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3197" y="4139481"/>
            <a:ext cx="8064501" cy="461665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3000" b="1" baseline="0">
                <a:solidFill>
                  <a:srgbClr val="000000"/>
                </a:solidFill>
              </a:defRPr>
            </a:lvl1pPr>
          </a:lstStyle>
          <a:p>
            <a:r>
              <a:rPr lang="de-CH" noProof="0" dirty="0"/>
              <a:t>Dies ist der Titel der Präsentation.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0365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ro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/>
          <p:cNvSpPr>
            <a:spLocks/>
          </p:cNvSpPr>
          <p:nvPr userDrawn="1"/>
        </p:nvSpPr>
        <p:spPr>
          <a:xfrm>
            <a:off x="-14400" y="519523"/>
            <a:ext cx="3506280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10" name="Freeform 1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323529" y="3022853"/>
            <a:ext cx="2952328" cy="485003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aseline="0">
                <a:solidFill>
                  <a:srgbClr val="FFFFFF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888"/>
            <a:ext cx="2952327" cy="1599932"/>
          </a:xfrm>
        </p:spPr>
        <p:txBody>
          <a:bodyPr wrap="square" tIns="0" bIns="0" anchor="b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/>
              <a:t>Dies ist der Titel der Präsentation.</a:t>
            </a:r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75829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rot logo 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/>
          <p:cNvSpPr>
            <a:spLocks/>
          </p:cNvSpPr>
          <p:nvPr userDrawn="1"/>
        </p:nvSpPr>
        <p:spPr>
          <a:xfrm>
            <a:off x="-14400" y="519523"/>
            <a:ext cx="3506280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10" name="Freeform 1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323529" y="3022853"/>
            <a:ext cx="2952328" cy="485003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888"/>
            <a:ext cx="2952327" cy="1599932"/>
          </a:xfrm>
        </p:spPr>
        <p:txBody>
          <a:bodyPr wrap="square" tIns="0" bIns="0" anchor="b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/>
              <a:t>Dies ist der Titel der Präsentation.</a:t>
            </a:r>
          </a:p>
        </p:txBody>
      </p:sp>
      <p:pic>
        <p:nvPicPr>
          <p:cNvPr id="17" name="LogoInternational" hidden="1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8" name="LogoCargo" hidden="1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  <p:pic>
        <p:nvPicPr>
          <p:cNvPr id="11" name="LogoSB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23538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0400"/>
            <a:ext cx="8280400" cy="3808800"/>
          </a:xfrm>
        </p:spPr>
        <p:txBody>
          <a:bodyPr/>
          <a:lstStyle>
            <a:lvl1pPr marL="287986" indent="-287986">
              <a:buClr>
                <a:srgbClr val="EB0000"/>
              </a:buClr>
              <a:buSzPct val="100000"/>
              <a:buFont typeface="+mj-lt"/>
              <a:buAutoNum type="arabicPeriod"/>
              <a:defRPr/>
            </a:lvl1pPr>
            <a:lvl2pPr marL="431979" indent="-143993">
              <a:spcBef>
                <a:spcPts val="0"/>
              </a:spcBef>
              <a:defRPr/>
            </a:lvl2pPr>
            <a:lvl3pPr marL="611970" indent="-143993">
              <a:spcBef>
                <a:spcPts val="0"/>
              </a:spcBef>
              <a:defRPr/>
            </a:lvl3pPr>
            <a:lvl4pPr marL="791961" indent="-143993">
              <a:spcBef>
                <a:spcPts val="0"/>
              </a:spcBef>
              <a:defRPr/>
            </a:lvl4pPr>
            <a:lvl5pPr marL="971952" indent="-143993">
              <a:spcBef>
                <a:spcPts val="0"/>
              </a:spcBef>
              <a:defRPr/>
            </a:lvl5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Agenda. Titel bitte maximal einzeilig.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8240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0400"/>
            <a:ext cx="8280400" cy="3808800"/>
          </a:xfrm>
        </p:spPr>
        <p:txBody>
          <a:bodyPr/>
          <a:lstStyle>
            <a:lvl1pPr>
              <a:buClr>
                <a:srgbClr val="EB0000"/>
              </a:buClr>
              <a:defRPr/>
            </a:lvl1pPr>
            <a:lvl2pPr>
              <a:buClr>
                <a:srgbClr val="000000"/>
              </a:buClr>
              <a:defRPr/>
            </a:lvl2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Textfolie. Titel bitte maximal einzeilig.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4736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750" y="1130400"/>
            <a:ext cx="403200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9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788024" y="1130400"/>
            <a:ext cx="4032126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Textfolie. Titel bitte maximal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4943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539751" y="1130400"/>
            <a:ext cx="828040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CH" noProof="0"/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525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xt und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10" name="Content Placeholder 1"/>
          <p:cNvSpPr>
            <a:spLocks noGrp="1"/>
          </p:cNvSpPr>
          <p:nvPr>
            <p:ph sz="quarter" idx="14"/>
          </p:nvPr>
        </p:nvSpPr>
        <p:spPr>
          <a:xfrm>
            <a:off x="539751" y="1851917"/>
            <a:ext cx="8280400" cy="3096321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1890"/>
            <a:ext cx="8280400" cy="64140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287986" indent="0">
              <a:buNone/>
              <a:defRPr/>
            </a:lvl2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Objektfolie. Titel bitte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874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10" name="Picture Placeholder 1"/>
          <p:cNvSpPr>
            <a:spLocks noGrp="1"/>
          </p:cNvSpPr>
          <p:nvPr>
            <p:ph type="pic" sz="quarter" idx="14" hasCustomPrompt="1"/>
          </p:nvPr>
        </p:nvSpPr>
        <p:spPr>
          <a:xfrm>
            <a:off x="5832141" y="1130400"/>
            <a:ext cx="3311860" cy="3816000"/>
          </a:xfrm>
        </p:spPr>
        <p:txBody>
          <a:bodyPr anchor="ctr" anchorCtr="1"/>
          <a:lstStyle>
            <a:lvl1pPr marL="0" indent="0" algn="l">
              <a:buFontTx/>
              <a:buNone/>
              <a:defRPr/>
            </a:lvl1pPr>
          </a:lstStyle>
          <a:p>
            <a:r>
              <a:rPr lang="de-CH" noProof="0"/>
              <a:t>Klicken Sie hier, um ein Bild einzufügen.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0" y="1130400"/>
            <a:ext cx="5148251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 mit Bild. Titel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92053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CH"/>
              <a:t>© SBB • Infrastruktur • Fahrplan und Netzdesing • 16.05.18</a:t>
            </a:r>
            <a:endParaRPr lang="de-CH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1D87C7F-93D0-44B4-898B-50566CF90F34}" type="slidenum">
              <a:rPr lang="de-CH" smtClean="0"/>
              <a:pPr/>
              <a:t>‹N›</a:t>
            </a:fld>
            <a:endParaRPr lang="de-CH" dirty="0"/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3465400" y="1130400"/>
            <a:ext cx="535475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10" name="Picture Placeholder 1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1131552"/>
            <a:ext cx="3312000" cy="3816688"/>
          </a:xfrm>
        </p:spPr>
        <p:txBody>
          <a:bodyPr anchor="ctr" anchorCtr="1"/>
          <a:lstStyle>
            <a:lvl1pPr marL="0" indent="0">
              <a:buFontTx/>
              <a:buNone/>
              <a:defRPr/>
            </a:lvl1pPr>
          </a:lstStyle>
          <a:p>
            <a:r>
              <a:rPr lang="de-CH" dirty="0"/>
              <a:t>Klicken Sie hier, um ein Bild einzufügen.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wrap="none"/>
          <a:lstStyle>
            <a:lvl1pPr>
              <a:defRPr/>
            </a:lvl1pPr>
          </a:lstStyle>
          <a:p>
            <a:r>
              <a:rPr lang="de-CH" noProof="0" dirty="0"/>
              <a:t>Textfolie mit Bild. Titel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591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6448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"/>
          <p:cNvSpPr/>
          <p:nvPr userDrawn="1"/>
        </p:nvSpPr>
        <p:spPr bwMode="ltGray">
          <a:xfrm>
            <a:off x="-5751" y="586597"/>
            <a:ext cx="7694762" cy="623786"/>
          </a:xfrm>
          <a:custGeom>
            <a:avLst/>
            <a:gdLst>
              <a:gd name="connsiteX0" fmla="*/ 7694762 w 7694762"/>
              <a:gd name="connsiteY0" fmla="*/ 1368725 h 4560498"/>
              <a:gd name="connsiteX1" fmla="*/ 7694762 w 7694762"/>
              <a:gd name="connsiteY1" fmla="*/ 4560498 h 4560498"/>
              <a:gd name="connsiteX2" fmla="*/ 0 w 7694762"/>
              <a:gd name="connsiteY2" fmla="*/ 4560498 h 4560498"/>
              <a:gd name="connsiteX3" fmla="*/ 0 w 7694762"/>
              <a:gd name="connsiteY3" fmla="*/ 0 h 4560498"/>
              <a:gd name="connsiteX4" fmla="*/ 7694762 w 7694762"/>
              <a:gd name="connsiteY4" fmla="*/ 1368725 h 4560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94762" h="4560498">
                <a:moveTo>
                  <a:pt x="7694762" y="1368725"/>
                </a:moveTo>
                <a:lnTo>
                  <a:pt x="7694762" y="4560498"/>
                </a:lnTo>
                <a:lnTo>
                  <a:pt x="0" y="4560498"/>
                </a:lnTo>
                <a:lnTo>
                  <a:pt x="0" y="0"/>
                </a:lnTo>
                <a:lnTo>
                  <a:pt x="7694762" y="1368725"/>
                </a:lnTo>
                <a:close/>
              </a:path>
            </a:pathLst>
          </a:custGeom>
          <a:solidFill>
            <a:srgbClr val="EB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1961836"/>
            <a:ext cx="6912000" cy="2986403"/>
          </a:xfrm>
        </p:spPr>
        <p:txBody>
          <a:bodyPr wrap="square" bIns="0" anchor="t" anchorCtr="0">
            <a:noAutofit/>
          </a:bodyPr>
          <a:lstStyle>
            <a:lvl1pPr algn="l">
              <a:lnSpc>
                <a:spcPct val="100000"/>
              </a:lnSpc>
              <a:defRPr sz="4000" b="1" cap="none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Der Kapiteltext hat maximal 5 Zeilen</a:t>
            </a:r>
            <a:br>
              <a:rPr lang="de-CH" noProof="0" dirty="0"/>
            </a:br>
            <a:br>
              <a:rPr lang="de-CH" noProof="0" dirty="0"/>
            </a:br>
            <a:br>
              <a:rPr lang="de-CH" noProof="0" dirty="0"/>
            </a:br>
            <a:endParaRPr lang="de-CH" noProof="0" dirty="0"/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1859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7" name="Freeform 1"/>
          <p:cNvSpPr>
            <a:spLocks/>
          </p:cNvSpPr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590"/>
            <a:ext cx="2953071" cy="1846659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</a:t>
            </a:r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0333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/>
          <p:cNvSpPr/>
          <p:nvPr userDrawn="1"/>
        </p:nvSpPr>
        <p:spPr bwMode="ltGray">
          <a:xfrm>
            <a:off x="-5751" y="598099"/>
            <a:ext cx="3525328" cy="623786"/>
          </a:xfrm>
          <a:custGeom>
            <a:avLst/>
            <a:gdLst>
              <a:gd name="connsiteX0" fmla="*/ 3525328 w 3525328"/>
              <a:gd name="connsiteY0" fmla="*/ 626853 h 4543245"/>
              <a:gd name="connsiteX1" fmla="*/ 3525328 w 3525328"/>
              <a:gd name="connsiteY1" fmla="*/ 4203940 h 4543245"/>
              <a:gd name="connsiteX2" fmla="*/ 1639019 w 3525328"/>
              <a:gd name="connsiteY2" fmla="*/ 4543245 h 4543245"/>
              <a:gd name="connsiteX3" fmla="*/ 0 w 3525328"/>
              <a:gd name="connsiteY3" fmla="*/ 4543245 h 4543245"/>
              <a:gd name="connsiteX4" fmla="*/ 0 w 3525328"/>
              <a:gd name="connsiteY4" fmla="*/ 0 h 4543245"/>
              <a:gd name="connsiteX5" fmla="*/ 3525328 w 3525328"/>
              <a:gd name="connsiteY5" fmla="*/ 626853 h 4543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5328" h="4543245">
                <a:moveTo>
                  <a:pt x="3525328" y="626853"/>
                </a:moveTo>
                <a:lnTo>
                  <a:pt x="3525328" y="4203940"/>
                </a:lnTo>
                <a:lnTo>
                  <a:pt x="1639019" y="4543245"/>
                </a:lnTo>
                <a:lnTo>
                  <a:pt x="0" y="4543245"/>
                </a:lnTo>
                <a:lnTo>
                  <a:pt x="0" y="0"/>
                </a:lnTo>
                <a:lnTo>
                  <a:pt x="3525328" y="626853"/>
                </a:lnTo>
                <a:close/>
              </a:path>
            </a:pathLst>
          </a:custGeom>
          <a:solidFill>
            <a:srgbClr val="E2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7" name="Freeform 1"/>
          <p:cNvSpPr>
            <a:spLocks/>
          </p:cNvSpPr>
          <p:nvPr userDrawn="1"/>
        </p:nvSpPr>
        <p:spPr bwMode="ltGray">
          <a:xfrm>
            <a:off x="-5751" y="598099"/>
            <a:ext cx="3525328" cy="623786"/>
          </a:xfrm>
          <a:custGeom>
            <a:avLst/>
            <a:gdLst>
              <a:gd name="connsiteX0" fmla="*/ 3525328 w 3525328"/>
              <a:gd name="connsiteY0" fmla="*/ 626853 h 4543245"/>
              <a:gd name="connsiteX1" fmla="*/ 3525328 w 3525328"/>
              <a:gd name="connsiteY1" fmla="*/ 4203940 h 4543245"/>
              <a:gd name="connsiteX2" fmla="*/ 1639019 w 3525328"/>
              <a:gd name="connsiteY2" fmla="*/ 4543245 h 4543245"/>
              <a:gd name="connsiteX3" fmla="*/ 0 w 3525328"/>
              <a:gd name="connsiteY3" fmla="*/ 4543245 h 4543245"/>
              <a:gd name="connsiteX4" fmla="*/ 0 w 3525328"/>
              <a:gd name="connsiteY4" fmla="*/ 0 h 4543245"/>
              <a:gd name="connsiteX5" fmla="*/ 3525328 w 3525328"/>
              <a:gd name="connsiteY5" fmla="*/ 626853 h 4543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5328" h="4543245">
                <a:moveTo>
                  <a:pt x="3525328" y="626853"/>
                </a:moveTo>
                <a:lnTo>
                  <a:pt x="3525328" y="4203940"/>
                </a:lnTo>
                <a:lnTo>
                  <a:pt x="1639019" y="4543245"/>
                </a:lnTo>
                <a:lnTo>
                  <a:pt x="0" y="4543245"/>
                </a:lnTo>
                <a:lnTo>
                  <a:pt x="0" y="0"/>
                </a:lnTo>
                <a:lnTo>
                  <a:pt x="3525328" y="626853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29" y="1233992"/>
            <a:ext cx="2953072" cy="338554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 Es sind auch mehrere Zeilen möglich.</a:t>
            </a:r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3213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5750" y="3324046"/>
            <a:ext cx="6090249" cy="623786"/>
          </a:xfrm>
          <a:custGeom>
            <a:avLst/>
            <a:gdLst>
              <a:gd name="connsiteX0" fmla="*/ 6090249 w 6090249"/>
              <a:gd name="connsiteY0" fmla="*/ 632604 h 1823049"/>
              <a:gd name="connsiteX1" fmla="*/ 6090249 w 6090249"/>
              <a:gd name="connsiteY1" fmla="*/ 1823049 h 1823049"/>
              <a:gd name="connsiteX2" fmla="*/ 0 w 6090249"/>
              <a:gd name="connsiteY2" fmla="*/ 1823049 h 1823049"/>
              <a:gd name="connsiteX3" fmla="*/ 0 w 6090249"/>
              <a:gd name="connsiteY3" fmla="*/ 0 h 1823049"/>
              <a:gd name="connsiteX4" fmla="*/ 6090249 w 6090249"/>
              <a:gd name="connsiteY4" fmla="*/ 632604 h 182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0249" h="1823049">
                <a:moveTo>
                  <a:pt x="6090249" y="632604"/>
                </a:moveTo>
                <a:lnTo>
                  <a:pt x="6090249" y="1823049"/>
                </a:lnTo>
                <a:lnTo>
                  <a:pt x="0" y="1823049"/>
                </a:lnTo>
                <a:lnTo>
                  <a:pt x="0" y="0"/>
                </a:lnTo>
                <a:lnTo>
                  <a:pt x="6090249" y="632604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5750" y="3324046"/>
            <a:ext cx="6090249" cy="623786"/>
          </a:xfrm>
          <a:custGeom>
            <a:avLst/>
            <a:gdLst>
              <a:gd name="connsiteX0" fmla="*/ 6090249 w 6090249"/>
              <a:gd name="connsiteY0" fmla="*/ 632604 h 1823049"/>
              <a:gd name="connsiteX1" fmla="*/ 6090249 w 6090249"/>
              <a:gd name="connsiteY1" fmla="*/ 1823049 h 1823049"/>
              <a:gd name="connsiteX2" fmla="*/ 0 w 6090249"/>
              <a:gd name="connsiteY2" fmla="*/ 1823049 h 1823049"/>
              <a:gd name="connsiteX3" fmla="*/ 0 w 6090249"/>
              <a:gd name="connsiteY3" fmla="*/ 0 h 1823049"/>
              <a:gd name="connsiteX4" fmla="*/ 6090249 w 6090249"/>
              <a:gd name="connsiteY4" fmla="*/ 632604 h 182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0249" h="1823049">
                <a:moveTo>
                  <a:pt x="6090249" y="632604"/>
                </a:moveTo>
                <a:lnTo>
                  <a:pt x="6090249" y="1823049"/>
                </a:lnTo>
                <a:lnTo>
                  <a:pt x="0" y="1823049"/>
                </a:lnTo>
                <a:lnTo>
                  <a:pt x="0" y="0"/>
                </a:lnTo>
                <a:lnTo>
                  <a:pt x="6090249" y="632604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158984"/>
            <a:ext cx="5184254" cy="789256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1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 Es sind auch zwei Zeilen möglich.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9278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230768"/>
            <a:ext cx="5184254" cy="71747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800" b="0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Besten Dank.</a:t>
            </a:r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95307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lussfolie Logo 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230768"/>
            <a:ext cx="5184254" cy="71747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800" b="0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Besten Dank.</a:t>
            </a:r>
          </a:p>
        </p:txBody>
      </p:sp>
      <p:pic>
        <p:nvPicPr>
          <p:cNvPr id="13" name="LogoInternational" hidden="1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4" name="LogoCargo" hidden="1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  <p:pic>
        <p:nvPicPr>
          <p:cNvPr id="10" name="LogoSB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29047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6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49748547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542815" y="4702019"/>
            <a:ext cx="8065266" cy="246221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rgbClr val="000000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3197" y="4139481"/>
            <a:ext cx="8064501" cy="461665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3000" b="1" baseline="0">
                <a:solidFill>
                  <a:srgbClr val="000000"/>
                </a:solidFill>
              </a:defRPr>
            </a:lvl1pPr>
          </a:lstStyle>
          <a:p>
            <a:r>
              <a:rPr lang="de-CH" noProof="0" dirty="0"/>
              <a:t>Dies ist der Titel der Präsentation.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51033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ro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/>
          <p:cNvSpPr>
            <a:spLocks/>
          </p:cNvSpPr>
          <p:nvPr userDrawn="1"/>
        </p:nvSpPr>
        <p:spPr>
          <a:xfrm>
            <a:off x="-14400" y="519523"/>
            <a:ext cx="3506280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10" name="Freeform 1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323529" y="3022853"/>
            <a:ext cx="2952328" cy="485003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aseline="0">
                <a:solidFill>
                  <a:srgbClr val="FFFFFF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888"/>
            <a:ext cx="2952327" cy="1599932"/>
          </a:xfrm>
        </p:spPr>
        <p:txBody>
          <a:bodyPr wrap="square" tIns="0" bIns="0" anchor="b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/>
              <a:t>Dies ist der Titel der Präsentation.</a:t>
            </a:r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35552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rot logo 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/>
          <p:cNvSpPr>
            <a:spLocks/>
          </p:cNvSpPr>
          <p:nvPr userDrawn="1"/>
        </p:nvSpPr>
        <p:spPr>
          <a:xfrm>
            <a:off x="-14400" y="519523"/>
            <a:ext cx="3506280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10" name="Freeform 1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3" name="Subtitle 1"/>
          <p:cNvSpPr>
            <a:spLocks noGrp="1"/>
          </p:cNvSpPr>
          <p:nvPr>
            <p:ph type="subTitle" idx="1" hasCustomPrompt="1"/>
          </p:nvPr>
        </p:nvSpPr>
        <p:spPr>
          <a:xfrm>
            <a:off x="323529" y="3022853"/>
            <a:ext cx="2952328" cy="485003"/>
          </a:xfrm>
        </p:spPr>
        <p:txBody>
          <a:bodyPr t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noProof="0" dirty="0"/>
              <a:t>Name Vortragender, Ort, Datum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888"/>
            <a:ext cx="2952327" cy="1599932"/>
          </a:xfrm>
        </p:spPr>
        <p:txBody>
          <a:bodyPr wrap="square" tIns="0" bIns="0" anchor="b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/>
              <a:t>Dies ist der Titel der Präsentation.</a:t>
            </a:r>
          </a:p>
        </p:txBody>
      </p:sp>
      <p:pic>
        <p:nvPicPr>
          <p:cNvPr id="17" name="LogoInternational" hidden="1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8" name="LogoCargo" hidden="1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  <p:pic>
        <p:nvPicPr>
          <p:cNvPr id="11" name="LogoSB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49689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0400"/>
            <a:ext cx="8280400" cy="3808800"/>
          </a:xfrm>
        </p:spPr>
        <p:txBody>
          <a:bodyPr/>
          <a:lstStyle>
            <a:lvl1pPr marL="287986" indent="-287986">
              <a:buClr>
                <a:srgbClr val="EB0000"/>
              </a:buClr>
              <a:buSzPct val="100000"/>
              <a:buFont typeface="+mj-lt"/>
              <a:buAutoNum type="arabicPeriod"/>
              <a:defRPr/>
            </a:lvl1pPr>
            <a:lvl2pPr marL="431979" indent="-143993">
              <a:spcBef>
                <a:spcPts val="0"/>
              </a:spcBef>
              <a:defRPr/>
            </a:lvl2pPr>
            <a:lvl3pPr marL="611970" indent="-143993">
              <a:spcBef>
                <a:spcPts val="0"/>
              </a:spcBef>
              <a:defRPr/>
            </a:lvl3pPr>
            <a:lvl4pPr marL="791961" indent="-143993">
              <a:spcBef>
                <a:spcPts val="0"/>
              </a:spcBef>
              <a:defRPr/>
            </a:lvl4pPr>
            <a:lvl5pPr marL="971952" indent="-143993">
              <a:spcBef>
                <a:spcPts val="0"/>
              </a:spcBef>
              <a:defRPr/>
            </a:lvl5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Agenda. Titel bitte maximal einzeilig.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19038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0400"/>
            <a:ext cx="8280400" cy="3808800"/>
          </a:xfrm>
        </p:spPr>
        <p:txBody>
          <a:bodyPr/>
          <a:lstStyle>
            <a:lvl1pPr>
              <a:buClr>
                <a:srgbClr val="EB0000"/>
              </a:buClr>
              <a:defRPr/>
            </a:lvl1pPr>
            <a:lvl2pPr>
              <a:buClr>
                <a:srgbClr val="000000"/>
              </a:buClr>
              <a:defRPr/>
            </a:lvl2pPr>
          </a:lstStyle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Textfolie. Titel bitte maximal einzeilig.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7036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39750" y="1130400"/>
            <a:ext cx="403200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9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788024" y="1130400"/>
            <a:ext cx="4032126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Textfolie. Titel bitte maximal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6963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539751" y="1130400"/>
            <a:ext cx="828040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  <a:endParaRPr lang="de-CH" noProof="0"/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953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xt und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10" name="Content Placeholder 1"/>
          <p:cNvSpPr>
            <a:spLocks noGrp="1"/>
          </p:cNvSpPr>
          <p:nvPr>
            <p:ph sz="quarter" idx="14"/>
          </p:nvPr>
        </p:nvSpPr>
        <p:spPr>
          <a:xfrm>
            <a:off x="539751" y="1851917"/>
            <a:ext cx="8280400" cy="3096321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1" y="1131890"/>
            <a:ext cx="8280400" cy="64140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/>
            </a:lvl1pPr>
            <a:lvl2pPr marL="287986" indent="0">
              <a:buNone/>
              <a:defRPr/>
            </a:lvl2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Objektfolie. Titel bitte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1031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un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de-CH" noProof="0"/>
              <a:t>© SBB • Infrastruktur • Fahrplan und Netzdesing • 16.05.18</a:t>
            </a: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10" name="Picture Placeholder 1"/>
          <p:cNvSpPr>
            <a:spLocks noGrp="1"/>
          </p:cNvSpPr>
          <p:nvPr>
            <p:ph type="pic" sz="quarter" idx="14" hasCustomPrompt="1"/>
          </p:nvPr>
        </p:nvSpPr>
        <p:spPr>
          <a:xfrm>
            <a:off x="5832141" y="1130400"/>
            <a:ext cx="3311860" cy="3816000"/>
          </a:xfrm>
        </p:spPr>
        <p:txBody>
          <a:bodyPr anchor="ctr" anchorCtr="1"/>
          <a:lstStyle>
            <a:lvl1pPr marL="0" indent="0" algn="l">
              <a:buFontTx/>
              <a:buNone/>
              <a:defRPr/>
            </a:lvl1pPr>
          </a:lstStyle>
          <a:p>
            <a:r>
              <a:rPr lang="de-CH" noProof="0"/>
              <a:t>Klicken Sie hier, um ein Bild einzufügen.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539750" y="1130400"/>
            <a:ext cx="5148251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noProof="0"/>
              <a:t>Textfolie mit Bild. Titel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455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CH"/>
              <a:t>© SBB • Infrastruktur • Fahrplan und Netzdesing • 16.05.18</a:t>
            </a:r>
            <a:endParaRPr lang="de-CH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1D87C7F-93D0-44B4-898B-50566CF90F34}" type="slidenum">
              <a:rPr lang="de-CH" smtClean="0"/>
              <a:pPr/>
              <a:t>‹N›</a:t>
            </a:fld>
            <a:endParaRPr lang="de-CH" dirty="0"/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3465400" y="1130400"/>
            <a:ext cx="5354750" cy="3808800"/>
          </a:xfrm>
        </p:spPr>
        <p:txBody>
          <a:bodyPr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/>
          </a:p>
        </p:txBody>
      </p:sp>
      <p:sp>
        <p:nvSpPr>
          <p:cNvPr id="10" name="Picture Placeholder 1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1131552"/>
            <a:ext cx="3312000" cy="3816688"/>
          </a:xfrm>
        </p:spPr>
        <p:txBody>
          <a:bodyPr anchor="ctr" anchorCtr="1"/>
          <a:lstStyle>
            <a:lvl1pPr marL="0" indent="0">
              <a:buFontTx/>
              <a:buNone/>
              <a:defRPr/>
            </a:lvl1pPr>
          </a:lstStyle>
          <a:p>
            <a:r>
              <a:rPr lang="de-CH" dirty="0"/>
              <a:t>Klicken Sie hier, um ein Bild einzufügen.</a:t>
            </a:r>
            <a:endParaRPr lang="de-CH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wrap="none"/>
          <a:lstStyle>
            <a:lvl1pPr>
              <a:defRPr/>
            </a:lvl1pPr>
          </a:lstStyle>
          <a:p>
            <a:r>
              <a:rPr lang="de-CH" noProof="0" dirty="0"/>
              <a:t>Textfolie mit Bild. Titel max. einzeilig.</a:t>
            </a:r>
          </a:p>
        </p:txBody>
      </p:sp>
      <p:pic>
        <p:nvPicPr>
          <p:cNvPr id="7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9852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16692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"/>
          <p:cNvSpPr/>
          <p:nvPr userDrawn="1"/>
        </p:nvSpPr>
        <p:spPr bwMode="ltGray">
          <a:xfrm>
            <a:off x="-5751" y="586597"/>
            <a:ext cx="7694762" cy="623786"/>
          </a:xfrm>
          <a:custGeom>
            <a:avLst/>
            <a:gdLst>
              <a:gd name="connsiteX0" fmla="*/ 7694762 w 7694762"/>
              <a:gd name="connsiteY0" fmla="*/ 1368725 h 4560498"/>
              <a:gd name="connsiteX1" fmla="*/ 7694762 w 7694762"/>
              <a:gd name="connsiteY1" fmla="*/ 4560498 h 4560498"/>
              <a:gd name="connsiteX2" fmla="*/ 0 w 7694762"/>
              <a:gd name="connsiteY2" fmla="*/ 4560498 h 4560498"/>
              <a:gd name="connsiteX3" fmla="*/ 0 w 7694762"/>
              <a:gd name="connsiteY3" fmla="*/ 0 h 4560498"/>
              <a:gd name="connsiteX4" fmla="*/ 7694762 w 7694762"/>
              <a:gd name="connsiteY4" fmla="*/ 1368725 h 4560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94762" h="4560498">
                <a:moveTo>
                  <a:pt x="7694762" y="1368725"/>
                </a:moveTo>
                <a:lnTo>
                  <a:pt x="7694762" y="4560498"/>
                </a:lnTo>
                <a:lnTo>
                  <a:pt x="0" y="4560498"/>
                </a:lnTo>
                <a:lnTo>
                  <a:pt x="0" y="0"/>
                </a:lnTo>
                <a:lnTo>
                  <a:pt x="7694762" y="1368725"/>
                </a:lnTo>
                <a:close/>
              </a:path>
            </a:pathLst>
          </a:custGeom>
          <a:solidFill>
            <a:srgbClr val="EB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9750" y="1961836"/>
            <a:ext cx="6912000" cy="2986403"/>
          </a:xfrm>
        </p:spPr>
        <p:txBody>
          <a:bodyPr wrap="square" bIns="0" anchor="t" anchorCtr="0">
            <a:noAutofit/>
          </a:bodyPr>
          <a:lstStyle>
            <a:lvl1pPr algn="l">
              <a:lnSpc>
                <a:spcPct val="100000"/>
              </a:lnSpc>
              <a:defRPr sz="4000" b="1" cap="none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Der Kapiteltext hat maximal 5 Zeilen</a:t>
            </a:r>
            <a:br>
              <a:rPr lang="de-CH" noProof="0" dirty="0"/>
            </a:br>
            <a:br>
              <a:rPr lang="de-CH" noProof="0" dirty="0"/>
            </a:br>
            <a:br>
              <a:rPr lang="de-CH" noProof="0" dirty="0"/>
            </a:br>
            <a:endParaRPr lang="de-CH" noProof="0" dirty="0"/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7430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/>
          <p:cNvSpPr/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7" name="Freeform 1"/>
          <p:cNvSpPr>
            <a:spLocks/>
          </p:cNvSpPr>
          <p:nvPr userDrawn="1"/>
        </p:nvSpPr>
        <p:spPr>
          <a:xfrm>
            <a:off x="-14400" y="519523"/>
            <a:ext cx="3506279" cy="623786"/>
          </a:xfrm>
          <a:custGeom>
            <a:avLst/>
            <a:gdLst>
              <a:gd name="connsiteX0" fmla="*/ 6350 w 3981450"/>
              <a:gd name="connsiteY0" fmla="*/ 0 h 4146550"/>
              <a:gd name="connsiteX1" fmla="*/ 3981450 w 3981450"/>
              <a:gd name="connsiteY1" fmla="*/ 704850 h 4146550"/>
              <a:gd name="connsiteX2" fmla="*/ 3981450 w 3981450"/>
              <a:gd name="connsiteY2" fmla="*/ 3454400 h 4146550"/>
              <a:gd name="connsiteX3" fmla="*/ 0 w 3981450"/>
              <a:gd name="connsiteY3" fmla="*/ 4146550 h 4146550"/>
              <a:gd name="connsiteX4" fmla="*/ 6350 w 3981450"/>
              <a:gd name="connsiteY4" fmla="*/ 0 h 414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81450" h="4146550">
                <a:moveTo>
                  <a:pt x="6350" y="0"/>
                </a:moveTo>
                <a:lnTo>
                  <a:pt x="3981450" y="704850"/>
                </a:lnTo>
                <a:lnTo>
                  <a:pt x="3981450" y="3454400"/>
                </a:lnTo>
                <a:lnTo>
                  <a:pt x="0" y="4146550"/>
                </a:lnTo>
                <a:cubicBezTo>
                  <a:pt x="4233" y="2764367"/>
                  <a:pt x="12700" y="0"/>
                  <a:pt x="6350" y="0"/>
                </a:cubicBez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431979" bIns="143993" rtlCol="0" anchor="t" anchorCtr="0">
            <a:spAutoFit/>
          </a:bodyPr>
          <a:lstStyle/>
          <a:p>
            <a:pPr algn="ctr"/>
            <a:endParaRPr lang="de-DE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31" y="1131590"/>
            <a:ext cx="2953071" cy="1846659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</a:t>
            </a:r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4727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"/>
          <p:cNvSpPr/>
          <p:nvPr userDrawn="1"/>
        </p:nvSpPr>
        <p:spPr bwMode="ltGray">
          <a:xfrm>
            <a:off x="-5751" y="598099"/>
            <a:ext cx="3525328" cy="623786"/>
          </a:xfrm>
          <a:custGeom>
            <a:avLst/>
            <a:gdLst>
              <a:gd name="connsiteX0" fmla="*/ 3525328 w 3525328"/>
              <a:gd name="connsiteY0" fmla="*/ 626853 h 4543245"/>
              <a:gd name="connsiteX1" fmla="*/ 3525328 w 3525328"/>
              <a:gd name="connsiteY1" fmla="*/ 4203940 h 4543245"/>
              <a:gd name="connsiteX2" fmla="*/ 1639019 w 3525328"/>
              <a:gd name="connsiteY2" fmla="*/ 4543245 h 4543245"/>
              <a:gd name="connsiteX3" fmla="*/ 0 w 3525328"/>
              <a:gd name="connsiteY3" fmla="*/ 4543245 h 4543245"/>
              <a:gd name="connsiteX4" fmla="*/ 0 w 3525328"/>
              <a:gd name="connsiteY4" fmla="*/ 0 h 4543245"/>
              <a:gd name="connsiteX5" fmla="*/ 3525328 w 3525328"/>
              <a:gd name="connsiteY5" fmla="*/ 626853 h 4543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5328" h="4543245">
                <a:moveTo>
                  <a:pt x="3525328" y="626853"/>
                </a:moveTo>
                <a:lnTo>
                  <a:pt x="3525328" y="4203940"/>
                </a:lnTo>
                <a:lnTo>
                  <a:pt x="1639019" y="4543245"/>
                </a:lnTo>
                <a:lnTo>
                  <a:pt x="0" y="4543245"/>
                </a:lnTo>
                <a:lnTo>
                  <a:pt x="0" y="0"/>
                </a:lnTo>
                <a:lnTo>
                  <a:pt x="3525328" y="626853"/>
                </a:lnTo>
                <a:close/>
              </a:path>
            </a:pathLst>
          </a:custGeom>
          <a:solidFill>
            <a:srgbClr val="E2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7" name="Freeform 1"/>
          <p:cNvSpPr>
            <a:spLocks/>
          </p:cNvSpPr>
          <p:nvPr userDrawn="1"/>
        </p:nvSpPr>
        <p:spPr bwMode="ltGray">
          <a:xfrm>
            <a:off x="-5751" y="598099"/>
            <a:ext cx="3525328" cy="623786"/>
          </a:xfrm>
          <a:custGeom>
            <a:avLst/>
            <a:gdLst>
              <a:gd name="connsiteX0" fmla="*/ 3525328 w 3525328"/>
              <a:gd name="connsiteY0" fmla="*/ 626853 h 4543245"/>
              <a:gd name="connsiteX1" fmla="*/ 3525328 w 3525328"/>
              <a:gd name="connsiteY1" fmla="*/ 4203940 h 4543245"/>
              <a:gd name="connsiteX2" fmla="*/ 1639019 w 3525328"/>
              <a:gd name="connsiteY2" fmla="*/ 4543245 h 4543245"/>
              <a:gd name="connsiteX3" fmla="*/ 0 w 3525328"/>
              <a:gd name="connsiteY3" fmla="*/ 4543245 h 4543245"/>
              <a:gd name="connsiteX4" fmla="*/ 0 w 3525328"/>
              <a:gd name="connsiteY4" fmla="*/ 0 h 4543245"/>
              <a:gd name="connsiteX5" fmla="*/ 3525328 w 3525328"/>
              <a:gd name="connsiteY5" fmla="*/ 626853 h 4543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25328" h="4543245">
                <a:moveTo>
                  <a:pt x="3525328" y="626853"/>
                </a:moveTo>
                <a:lnTo>
                  <a:pt x="3525328" y="4203940"/>
                </a:lnTo>
                <a:lnTo>
                  <a:pt x="1639019" y="4543245"/>
                </a:lnTo>
                <a:lnTo>
                  <a:pt x="0" y="4543245"/>
                </a:lnTo>
                <a:lnTo>
                  <a:pt x="0" y="0"/>
                </a:lnTo>
                <a:lnTo>
                  <a:pt x="3525328" y="626853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529" y="1233992"/>
            <a:ext cx="2953072" cy="338554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0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 Es sind auch mehrere Zeilen möglich.</a:t>
            </a:r>
          </a:p>
        </p:txBody>
      </p:sp>
      <p:pic>
        <p:nvPicPr>
          <p:cNvPr id="5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8280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5750" y="3324046"/>
            <a:ext cx="6090249" cy="623786"/>
          </a:xfrm>
          <a:custGeom>
            <a:avLst/>
            <a:gdLst>
              <a:gd name="connsiteX0" fmla="*/ 6090249 w 6090249"/>
              <a:gd name="connsiteY0" fmla="*/ 632604 h 1823049"/>
              <a:gd name="connsiteX1" fmla="*/ 6090249 w 6090249"/>
              <a:gd name="connsiteY1" fmla="*/ 1823049 h 1823049"/>
              <a:gd name="connsiteX2" fmla="*/ 0 w 6090249"/>
              <a:gd name="connsiteY2" fmla="*/ 1823049 h 1823049"/>
              <a:gd name="connsiteX3" fmla="*/ 0 w 6090249"/>
              <a:gd name="connsiteY3" fmla="*/ 0 h 1823049"/>
              <a:gd name="connsiteX4" fmla="*/ 6090249 w 6090249"/>
              <a:gd name="connsiteY4" fmla="*/ 632604 h 182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0249" h="1823049">
                <a:moveTo>
                  <a:pt x="6090249" y="632604"/>
                </a:moveTo>
                <a:lnTo>
                  <a:pt x="6090249" y="1823049"/>
                </a:lnTo>
                <a:lnTo>
                  <a:pt x="0" y="1823049"/>
                </a:lnTo>
                <a:lnTo>
                  <a:pt x="0" y="0"/>
                </a:lnTo>
                <a:lnTo>
                  <a:pt x="6090249" y="632604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5750" y="3324046"/>
            <a:ext cx="6090249" cy="623786"/>
          </a:xfrm>
          <a:custGeom>
            <a:avLst/>
            <a:gdLst>
              <a:gd name="connsiteX0" fmla="*/ 6090249 w 6090249"/>
              <a:gd name="connsiteY0" fmla="*/ 632604 h 1823049"/>
              <a:gd name="connsiteX1" fmla="*/ 6090249 w 6090249"/>
              <a:gd name="connsiteY1" fmla="*/ 1823049 h 1823049"/>
              <a:gd name="connsiteX2" fmla="*/ 0 w 6090249"/>
              <a:gd name="connsiteY2" fmla="*/ 1823049 h 1823049"/>
              <a:gd name="connsiteX3" fmla="*/ 0 w 6090249"/>
              <a:gd name="connsiteY3" fmla="*/ 0 h 1823049"/>
              <a:gd name="connsiteX4" fmla="*/ 6090249 w 6090249"/>
              <a:gd name="connsiteY4" fmla="*/ 632604 h 182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0249" h="1823049">
                <a:moveTo>
                  <a:pt x="6090249" y="632604"/>
                </a:moveTo>
                <a:lnTo>
                  <a:pt x="6090249" y="1823049"/>
                </a:lnTo>
                <a:lnTo>
                  <a:pt x="0" y="1823049"/>
                </a:lnTo>
                <a:lnTo>
                  <a:pt x="0" y="0"/>
                </a:lnTo>
                <a:lnTo>
                  <a:pt x="6090249" y="632604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158984"/>
            <a:ext cx="5184254" cy="789256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100" b="1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Fügen Sie hier Ihren Text ein. Es sind auch zwei Zeilen möglich.</a:t>
            </a:r>
          </a:p>
        </p:txBody>
      </p:sp>
      <p:pic>
        <p:nvPicPr>
          <p:cNvPr id="6" name="LogoSBB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7"/>
          <a:stretch/>
        </p:blipFill>
        <p:spPr>
          <a:xfrm>
            <a:off x="8143938" y="321770"/>
            <a:ext cx="67490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70952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230768"/>
            <a:ext cx="5184254" cy="71747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800" b="0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Besten Dank.</a:t>
            </a:r>
          </a:p>
        </p:txBody>
      </p:sp>
      <p:pic>
        <p:nvPicPr>
          <p:cNvPr id="6" name="LogoSB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79317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chlussfolie Logo weis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"/>
          <p:cNvSpPr/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E20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8" name="Freeform 1"/>
          <p:cNvSpPr>
            <a:spLocks/>
          </p:cNvSpPr>
          <p:nvPr userDrawn="1"/>
        </p:nvSpPr>
        <p:spPr bwMode="ltGray">
          <a:xfrm>
            <a:off x="-3810" y="3322321"/>
            <a:ext cx="6092190" cy="623786"/>
          </a:xfrm>
          <a:custGeom>
            <a:avLst/>
            <a:gdLst>
              <a:gd name="connsiteX0" fmla="*/ 6092190 w 6092190"/>
              <a:gd name="connsiteY0" fmla="*/ 640080 h 1824990"/>
              <a:gd name="connsiteX1" fmla="*/ 6092190 w 6092190"/>
              <a:gd name="connsiteY1" fmla="*/ 1824990 h 1824990"/>
              <a:gd name="connsiteX2" fmla="*/ 0 w 6092190"/>
              <a:gd name="connsiteY2" fmla="*/ 1824990 h 1824990"/>
              <a:gd name="connsiteX3" fmla="*/ 0 w 6092190"/>
              <a:gd name="connsiteY3" fmla="*/ 0 h 1824990"/>
              <a:gd name="connsiteX4" fmla="*/ 6092190 w 6092190"/>
              <a:gd name="connsiteY4" fmla="*/ 640080 h 1824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2190" h="1824990">
                <a:moveTo>
                  <a:pt x="6092190" y="640080"/>
                </a:moveTo>
                <a:lnTo>
                  <a:pt x="6092190" y="1824990"/>
                </a:lnTo>
                <a:lnTo>
                  <a:pt x="0" y="1824990"/>
                </a:lnTo>
                <a:lnTo>
                  <a:pt x="0" y="0"/>
                </a:lnTo>
                <a:lnTo>
                  <a:pt x="6092190" y="640080"/>
                </a:lnTo>
                <a:close/>
              </a:path>
            </a:pathLst>
          </a:custGeom>
          <a:solidFill>
            <a:srgbClr val="D7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15990" tIns="107994" rIns="215990" bIns="143993" rtlCol="0" anchor="t" anchorCtr="0">
            <a:spAutoFit/>
          </a:bodyPr>
          <a:lstStyle/>
          <a:p>
            <a:pPr algn="ctr"/>
            <a:endParaRPr lang="de-CH" sz="2400" b="1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23851" y="4230768"/>
            <a:ext cx="5184254" cy="717472"/>
          </a:xfrm>
        </p:spPr>
        <p:txBody>
          <a:bodyPr wrap="square" tIns="0" bIns="0" anchor="t" anchorCtr="0">
            <a:noAutofit/>
          </a:bodyPr>
          <a:lstStyle>
            <a:lvl1pPr>
              <a:lnSpc>
                <a:spcPct val="100000"/>
              </a:lnSpc>
              <a:defRPr sz="2800" b="0" baseline="0">
                <a:solidFill>
                  <a:srgbClr val="FFFFFF"/>
                </a:solidFill>
              </a:defRPr>
            </a:lvl1pPr>
          </a:lstStyle>
          <a:p>
            <a:r>
              <a:rPr lang="de-CH" noProof="0" dirty="0"/>
              <a:t>Besten Dank.</a:t>
            </a:r>
          </a:p>
        </p:txBody>
      </p:sp>
      <p:pic>
        <p:nvPicPr>
          <p:cNvPr id="13" name="LogoInternational" hidden="1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4" name="LogoCargo" hidden="1"/>
          <p:cNvPicPr>
            <a:picLocks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  <p:pic>
        <p:nvPicPr>
          <p:cNvPr id="10" name="LogoSBB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158" y="324000"/>
            <a:ext cx="2071316" cy="2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32438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relatore sing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fxse008\Desktop\fermo-immagine16-9_orsolin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2700"/>
            <a:ext cx="9180513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ogo ticino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141288"/>
            <a:ext cx="19796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Sottotieolo"/>
          <p:cNvSpPr>
            <a:spLocks noGrp="1" noChangeArrowheads="1"/>
          </p:cNvSpPr>
          <p:nvPr>
            <p:ph type="subTitle" idx="1"/>
          </p:nvPr>
        </p:nvSpPr>
        <p:spPr>
          <a:xfrm>
            <a:off x="1691682" y="2283720"/>
            <a:ext cx="6840760" cy="36004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t"/>
          <a:lstStyle>
            <a:lvl1pPr marL="0" indent="0">
              <a:spcAft>
                <a:spcPts val="0"/>
              </a:spcAft>
              <a:buFont typeface="Wingdings" pitchFamily="2" charset="2"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it-IT" altLang="it-CH" noProof="0" dirty="0"/>
              <a:t>Fare clic per modificare lo stile del sottotitolo dello schema</a:t>
            </a:r>
          </a:p>
        </p:txBody>
      </p:sp>
      <p:sp>
        <p:nvSpPr>
          <p:cNvPr id="16" name="Titolo"/>
          <p:cNvSpPr>
            <a:spLocks noGrp="1"/>
          </p:cNvSpPr>
          <p:nvPr>
            <p:ph type="title"/>
          </p:nvPr>
        </p:nvSpPr>
        <p:spPr>
          <a:xfrm>
            <a:off x="1691682" y="1692000"/>
            <a:ext cx="6840760" cy="59171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 spc="-5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it-IT" dirty="0"/>
              <a:t>Fare clic per modificare lo stile del titolo</a:t>
            </a:r>
            <a:endParaRPr lang="it-CH" dirty="0"/>
          </a:p>
        </p:txBody>
      </p:sp>
      <p:sp>
        <p:nvSpPr>
          <p:cNvPr id="36" name="Segnaposto immagine 2"/>
          <p:cNvSpPr>
            <a:spLocks noGrp="1"/>
          </p:cNvSpPr>
          <p:nvPr>
            <p:ph type="pic" idx="13"/>
          </p:nvPr>
        </p:nvSpPr>
        <p:spPr>
          <a:xfrm>
            <a:off x="7236297" y="3075807"/>
            <a:ext cx="1368016" cy="1368016"/>
          </a:xfrm>
        </p:spPr>
        <p:txBody>
          <a:bodyPr anchor="t"/>
          <a:lstStyle>
            <a:lvl1pPr marL="0" indent="0" algn="ctr"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1pPr>
            <a:lvl2pPr marL="457178" indent="0">
              <a:buNone/>
              <a:defRPr sz="2800"/>
            </a:lvl2pPr>
            <a:lvl3pPr marL="914355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4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pPr lvl="0"/>
            <a:r>
              <a:rPr lang="it-IT" noProof="0" dirty="0"/>
              <a:t>Fare clic sull'icona per inserire un'immagine</a:t>
            </a:r>
            <a:endParaRPr lang="it-CH" noProof="0" dirty="0"/>
          </a:p>
        </p:txBody>
      </p:sp>
      <p:sp>
        <p:nvSpPr>
          <p:cNvPr id="11" name="Segnaposto testo 2"/>
          <p:cNvSpPr>
            <a:spLocks noGrp="1"/>
          </p:cNvSpPr>
          <p:nvPr>
            <p:ph type="body" idx="10"/>
          </p:nvPr>
        </p:nvSpPr>
        <p:spPr>
          <a:xfrm>
            <a:off x="1691680" y="3291832"/>
            <a:ext cx="4968552" cy="320601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600" b="1" baseline="0"/>
            </a:lvl1pPr>
            <a:lvl2pPr marL="457178" indent="0">
              <a:buNone/>
              <a:defRPr sz="1800"/>
            </a:lvl2pPr>
            <a:lvl3pPr marL="914355" indent="0">
              <a:buNone/>
              <a:defRPr sz="1600"/>
            </a:lvl3pPr>
            <a:lvl4pPr marL="1371532" indent="0">
              <a:buNone/>
              <a:defRPr sz="1400"/>
            </a:lvl4pPr>
            <a:lvl5pPr marL="1828709" indent="0">
              <a:buNone/>
              <a:defRPr sz="1400"/>
            </a:lvl5pPr>
            <a:lvl6pPr marL="2285886" indent="0">
              <a:buNone/>
              <a:defRPr sz="1400"/>
            </a:lvl6pPr>
            <a:lvl7pPr marL="2743064" indent="0">
              <a:buNone/>
              <a:defRPr sz="1400"/>
            </a:lvl7pPr>
            <a:lvl8pPr marL="3200240" indent="0">
              <a:buNone/>
              <a:defRPr sz="1400"/>
            </a:lvl8pPr>
            <a:lvl9pPr marL="3657418" indent="0">
              <a:buNone/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1680" y="3507856"/>
            <a:ext cx="4320480" cy="320601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3" name="Segnaposto testo 3"/>
          <p:cNvSpPr>
            <a:spLocks noGrp="1"/>
          </p:cNvSpPr>
          <p:nvPr>
            <p:ph type="body" sz="half" idx="12"/>
          </p:nvPr>
        </p:nvSpPr>
        <p:spPr>
          <a:xfrm>
            <a:off x="1691680" y="4011911"/>
            <a:ext cx="4320480" cy="320601"/>
          </a:xfrm>
        </p:spPr>
        <p:txBody>
          <a:bodyPr anchor="t">
            <a:spAutoFit/>
          </a:bodyPr>
          <a:lstStyle>
            <a:lvl1pPr marL="0" indent="0">
              <a:spcAft>
                <a:spcPts val="0"/>
              </a:spcAft>
              <a:buNone/>
              <a:defRPr sz="1000" b="1" baseline="0"/>
            </a:lvl1pPr>
            <a:lvl2pPr marL="457178" indent="0">
              <a:buNone/>
              <a:defRPr sz="1200"/>
            </a:lvl2pPr>
            <a:lvl3pPr marL="914355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4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418807561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131590"/>
            <a:ext cx="7920000" cy="36004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it-CH" dirty="0"/>
          </a:p>
        </p:txBody>
      </p:sp>
      <p:sp>
        <p:nvSpPr>
          <p:cNvPr id="6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3568" y="339502"/>
            <a:ext cx="8208912" cy="4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it-IT" altLang="it-CH" dirty="0"/>
              <a:t>Titolo dell’argomento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10"/>
          </p:nvPr>
        </p:nvSpPr>
        <p:spPr>
          <a:xfrm>
            <a:off x="684213" y="123825"/>
            <a:ext cx="6840115" cy="215677"/>
          </a:xfrm>
        </p:spPr>
        <p:txBody>
          <a:bodyPr t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it-CH" sz="1100" b="0" kern="0" baseline="0" dirty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888547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1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2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25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19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32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41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0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57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19" Type="http://schemas.openxmlformats.org/officeDocument/2006/relationships/theme" Target="../theme/theme6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3" Type="http://schemas.openxmlformats.org/officeDocument/2006/relationships/slideLayout" Target="../slideLayouts/slideLayout75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0" Type="http://schemas.openxmlformats.org/officeDocument/2006/relationships/theme" Target="../theme/theme7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82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1131888"/>
            <a:ext cx="792003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 dirty="0"/>
              <a:t>Fare clic per modificare gli stili del testo dello schema</a:t>
            </a:r>
          </a:p>
          <a:p>
            <a:pPr lvl="1"/>
            <a:r>
              <a:rPr lang="it-IT" altLang="it-CH" dirty="0"/>
              <a:t>Secondo livello</a:t>
            </a:r>
          </a:p>
          <a:p>
            <a:pPr lvl="2"/>
            <a:r>
              <a:rPr lang="it-IT" altLang="it-CH" dirty="0"/>
              <a:t>Terzo livello</a:t>
            </a:r>
          </a:p>
          <a:p>
            <a:pPr lvl="3"/>
            <a:r>
              <a:rPr lang="it-IT" altLang="it-CH" dirty="0"/>
              <a:t>Quarto livello</a:t>
            </a:r>
          </a:p>
          <a:p>
            <a:pPr lvl="4"/>
            <a:r>
              <a:rPr lang="it-IT" altLang="it-CH" dirty="0"/>
              <a:t>Quinto livello</a:t>
            </a:r>
          </a:p>
        </p:txBody>
      </p:sp>
      <p:sp>
        <p:nvSpPr>
          <p:cNvPr id="9" name="Text Box 27"/>
          <p:cNvSpPr txBox="1">
            <a:spLocks noChangeArrowheads="1"/>
          </p:cNvSpPr>
          <p:nvPr userDrawn="1"/>
        </p:nvSpPr>
        <p:spPr bwMode="auto">
          <a:xfrm>
            <a:off x="7307263" y="4876800"/>
            <a:ext cx="14414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8" rIns="0" bIns="46038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Aft>
                <a:spcPct val="0"/>
              </a:spcAft>
            </a:pPr>
            <a:r>
              <a:rPr lang="it-IT" altLang="it-CH" sz="800">
                <a:solidFill>
                  <a:srgbClr val="404040"/>
                </a:solidFill>
              </a:rPr>
              <a:t>pag. </a:t>
            </a:r>
            <a:fld id="{CDCF4754-3C7B-40BC-9E81-2C2742971BD7}" type="slidenum">
              <a:rPr lang="it-IT" altLang="it-CH" sz="800">
                <a:solidFill>
                  <a:srgbClr val="404040"/>
                </a:solidFill>
              </a:rPr>
              <a:pPr algn="r" eaLnBrk="1" hangingPunct="1">
                <a:spcAft>
                  <a:spcPct val="0"/>
                </a:spcAft>
              </a:pPr>
              <a:t>‹N›</a:t>
            </a:fld>
            <a:endParaRPr lang="it-IT" altLang="it-CH" sz="800">
              <a:solidFill>
                <a:srgbClr val="404040"/>
              </a:solidFill>
            </a:endParaRPr>
          </a:p>
        </p:txBody>
      </p:sp>
      <p:sp>
        <p:nvSpPr>
          <p:cNvPr id="13" name="Rettangolo 12"/>
          <p:cNvSpPr/>
          <p:nvPr userDrawn="1"/>
        </p:nvSpPr>
        <p:spPr>
          <a:xfrm>
            <a:off x="0" y="-20638"/>
            <a:ext cx="9144000" cy="8334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CH" dirty="0">
              <a:cs typeface="Arial" panose="020B0604020202020204" pitchFamily="34" charset="0"/>
            </a:endParaRPr>
          </a:p>
        </p:txBody>
      </p:sp>
      <p:sp>
        <p:nvSpPr>
          <p:cNvPr id="102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4213" y="339725"/>
            <a:ext cx="82073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 dirty="0"/>
              <a:t>Titolo dell’argomento</a:t>
            </a:r>
          </a:p>
        </p:txBody>
      </p:sp>
      <p:pic>
        <p:nvPicPr>
          <p:cNvPr id="1032" name="Picture 9" descr="C:\Users\fxse008\Desktop\Risorsa 1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71438"/>
            <a:ext cx="393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450850" indent="-450850" algn="l" rtl="0" eaLnBrk="0" fontAlgn="base" hangingPunct="0">
        <a:spcBef>
          <a:spcPct val="0"/>
        </a:spcBef>
        <a:spcAft>
          <a:spcPct val="60000"/>
        </a:spcAft>
        <a:buClr>
          <a:schemeClr val="accent1"/>
        </a:buClr>
        <a:buSzPct val="120000"/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900113" indent="-269875" algn="l" rtl="0" eaLnBrk="0" fontAlgn="base" hangingPunct="0">
        <a:lnSpc>
          <a:spcPct val="90000"/>
        </a:lnSpc>
        <a:spcBef>
          <a:spcPct val="0"/>
        </a:spcBef>
        <a:spcAft>
          <a:spcPct val="3000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2pPr>
      <a:lvl3pPr marL="1222375" indent="-142875" algn="l" rtl="0" eaLnBrk="0" fontAlgn="base" hangingPunct="0">
        <a:lnSpc>
          <a:spcPct val="90000"/>
        </a:lnSpc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2000">
          <a:solidFill>
            <a:schemeClr val="tx1"/>
          </a:solidFill>
          <a:latin typeface="+mn-lt"/>
        </a:defRPr>
      </a:lvl3pPr>
      <a:lvl4pPr marL="1579563" indent="-177800" algn="l" rtl="0" eaLnBrk="0" fontAlgn="base" hangingPunct="0">
        <a:lnSpc>
          <a:spcPct val="90000"/>
        </a:lnSpc>
        <a:spcBef>
          <a:spcPct val="0"/>
        </a:spcBef>
        <a:spcAft>
          <a:spcPct val="30000"/>
        </a:spcAft>
        <a:buClr>
          <a:schemeClr val="accent1"/>
        </a:buClr>
        <a:buFont typeface="Symbol" panose="05050102010706020507" pitchFamily="18" charset="2"/>
        <a:buChar char="·"/>
        <a:defRPr sz="2000">
          <a:solidFill>
            <a:schemeClr val="tx1"/>
          </a:solidFill>
          <a:latin typeface="+mn-lt"/>
        </a:defRPr>
      </a:lvl4pPr>
      <a:lvl5pPr marL="1936750" indent="-177800" algn="l" rtl="0" eaLnBrk="0" fontAlgn="base" hangingPunct="0">
        <a:lnSpc>
          <a:spcPct val="90000"/>
        </a:lnSpc>
        <a:spcBef>
          <a:spcPct val="0"/>
        </a:spcBef>
        <a:spcAft>
          <a:spcPct val="30000"/>
        </a:spcAft>
        <a:buClr>
          <a:schemeClr val="accent1"/>
        </a:buClr>
        <a:buFont typeface="Symbol" panose="05050102010706020507" pitchFamily="18" charset="2"/>
        <a:buChar char="·"/>
        <a:defRPr sz="2000">
          <a:solidFill>
            <a:schemeClr val="tx1"/>
          </a:solidFill>
          <a:latin typeface="+mn-lt"/>
        </a:defRPr>
      </a:lvl5pPr>
      <a:lvl6pPr marL="23939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6pPr>
      <a:lvl7pPr marL="28511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7pPr>
      <a:lvl8pPr marL="33083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8pPr>
      <a:lvl9pPr marL="37655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9pPr>
    </p:bodyStyle>
    <p:otherStyle>
      <a:defPPr>
        <a:defRPr lang="it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9752" y="4948015"/>
            <a:ext cx="8018711" cy="215900"/>
          </a:xfrm>
          <a:prstGeom prst="rect">
            <a:avLst/>
          </a:prstGeom>
        </p:spPr>
        <p:txBody>
          <a:bodyPr vert="horz" lIns="0" tIns="45718" rIns="0" bIns="45718" rtlCol="0" anchor="t"/>
          <a:lstStyle>
            <a:lvl1pPr algn="r">
              <a:defRPr sz="600">
                <a:solidFill>
                  <a:srgbClr val="000000"/>
                </a:solidFill>
              </a:defRPr>
            </a:lvl1pPr>
          </a:lstStyle>
          <a:p>
            <a:r>
              <a:rPr lang="de-CH" noProof="0" dirty="0"/>
              <a:t>© SBB • Infrastruktur • Fahrplan und </a:t>
            </a:r>
            <a:r>
              <a:rPr lang="de-CH" noProof="0" dirty="0" err="1"/>
              <a:t>Netzdesing</a:t>
            </a:r>
            <a:r>
              <a:rPr lang="de-CH" noProof="0" dirty="0"/>
              <a:t> • 16.05.18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582275" y="4948015"/>
            <a:ext cx="237876" cy="215900"/>
          </a:xfrm>
          <a:prstGeom prst="rect">
            <a:avLst/>
          </a:prstGeom>
        </p:spPr>
        <p:txBody>
          <a:bodyPr vert="horz" lIns="0" tIns="45718" rIns="0" bIns="45718" rtlCol="0" anchor="t" anchorCtr="0"/>
          <a:lstStyle>
            <a:lvl1pPr algn="r">
              <a:defRPr sz="600" b="1">
                <a:solidFill>
                  <a:srgbClr val="000000"/>
                </a:solidFill>
              </a:defRPr>
            </a:lvl1pPr>
          </a:lstStyle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540000" y="1134002"/>
            <a:ext cx="8280400" cy="380711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191" y="627481"/>
            <a:ext cx="5762625" cy="369332"/>
          </a:xfrm>
          <a:prstGeom prst="rect">
            <a:avLst/>
          </a:prstGeom>
        </p:spPr>
        <p:txBody>
          <a:bodyPr vert="horz" wrap="none" lIns="0" tIns="0" rIns="0" bIns="0" rtlCol="0" anchor="b" anchorCtr="0">
            <a:noAutofit/>
          </a:bodyPr>
          <a:lstStyle/>
          <a:p>
            <a:r>
              <a:rPr lang="de-DE" noProof="0"/>
              <a:t>Titelmasterformat durch Klicken bearbeiten</a:t>
            </a:r>
            <a:endParaRPr lang="de-CH" noProof="0"/>
          </a:p>
        </p:txBody>
      </p:sp>
      <p:pic>
        <p:nvPicPr>
          <p:cNvPr id="15" name="LogoInternational" hidden="1"/>
          <p:cNvPicPr>
            <a:picLocks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6" name="LogoCargo" hidden="1"/>
          <p:cNvPicPr>
            <a:picLocks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268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  <p:sldLayoutId id="2147484053" r:id="rId12"/>
    <p:sldLayoutId id="2147484054" r:id="rId13"/>
    <p:sldLayoutId id="2147484055" r:id="rId14"/>
    <p:sldLayoutId id="2147484056" r:id="rId15"/>
    <p:sldLayoutId id="2147484057" r:id="rId16"/>
    <p:sldLayoutId id="2147484058" r:id="rId17"/>
    <p:sldLayoutId id="2147484059" r:id="rId18"/>
  </p:sldLayoutIdLst>
  <p:hf hdr="0" dt="0"/>
  <p:txStyles>
    <p:titleStyle>
      <a:lvl1pPr algn="l" defTabSz="914355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87986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FF0000"/>
        </a:buClr>
        <a:buSzPct val="80000"/>
        <a:buFont typeface="Wingdings 3" pitchFamily="18" charset="2"/>
        <a:buChar char="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5972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000000"/>
        </a:buClr>
        <a:buSzPct val="90000"/>
        <a:buFont typeface="Arial" pitchFamily="34" charset="0"/>
        <a:buChar char="▪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63957" indent="-287986" algn="l" defTabSz="914355" rtl="0" eaLnBrk="1" latinLnBrk="0" hangingPunct="1">
        <a:lnSpc>
          <a:spcPts val="2500"/>
        </a:lnSpc>
        <a:spcBef>
          <a:spcPts val="1000"/>
        </a:spcBef>
        <a:buClr>
          <a:schemeClr val="tx1"/>
        </a:buClr>
        <a:buSzPct val="90000"/>
        <a:buFont typeface="Symbol" pitchFamily="18" charset="2"/>
        <a:buChar char="-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511925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2D327D"/>
        </a:buClr>
        <a:buSzPct val="90000"/>
        <a:buFontTx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99910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2D327D"/>
        </a:buClr>
        <a:buSzPct val="90000"/>
        <a:buFontTx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474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5" y="1131888"/>
            <a:ext cx="792003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6" rIns="0" bIns="460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Fare clic per modificare gli stili del testo dello schema</a:t>
            </a:r>
          </a:p>
          <a:p>
            <a:pPr lvl="1"/>
            <a:r>
              <a:rPr lang="it-IT" altLang="it-CH"/>
              <a:t>Secondo livello</a:t>
            </a:r>
          </a:p>
          <a:p>
            <a:pPr lvl="2"/>
            <a:r>
              <a:rPr lang="it-IT" altLang="it-CH"/>
              <a:t>Terzo livello</a:t>
            </a:r>
          </a:p>
          <a:p>
            <a:pPr lvl="3"/>
            <a:r>
              <a:rPr lang="it-IT" altLang="it-CH"/>
              <a:t>Quarto livello</a:t>
            </a:r>
          </a:p>
          <a:p>
            <a:pPr lvl="4"/>
            <a:r>
              <a:rPr lang="it-IT" altLang="it-CH"/>
              <a:t>Quinto livello</a:t>
            </a:r>
          </a:p>
        </p:txBody>
      </p:sp>
      <p:sp>
        <p:nvSpPr>
          <p:cNvPr id="9" name="Text Box 27"/>
          <p:cNvSpPr txBox="1">
            <a:spLocks noChangeArrowheads="1"/>
          </p:cNvSpPr>
          <p:nvPr userDrawn="1"/>
        </p:nvSpPr>
        <p:spPr bwMode="auto">
          <a:xfrm>
            <a:off x="7307265" y="4876800"/>
            <a:ext cx="1441450" cy="219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fontAlgn="base">
              <a:spcBef>
                <a:spcPct val="0"/>
              </a:spcBef>
              <a:buClr>
                <a:srgbClr val="CC3300"/>
              </a:buClr>
              <a:buSzPct val="120000"/>
              <a:buFont typeface="Wingdings" pitchFamily="2" charset="2"/>
              <a:buNone/>
              <a:defRPr/>
            </a:pPr>
            <a:r>
              <a:rPr lang="it-IT" altLang="it-CH" sz="800" dirty="0">
                <a:solidFill>
                  <a:srgbClr val="808080">
                    <a:lumMod val="50000"/>
                  </a:srgbClr>
                </a:solidFill>
              </a:rPr>
              <a:t>pag. </a:t>
            </a:r>
            <a:fld id="{B1469D78-0B7E-4125-9592-673C15E4BB7E}" type="slidenum">
              <a:rPr lang="it-IT" altLang="it-CH" sz="800" smtClean="0">
                <a:solidFill>
                  <a:srgbClr val="808080">
                    <a:lumMod val="50000"/>
                  </a:srgbClr>
                </a:solidFill>
              </a:rPr>
              <a:pPr algn="r" fontAlgn="base">
                <a:spcBef>
                  <a:spcPct val="0"/>
                </a:spcBef>
                <a:buClr>
                  <a:srgbClr val="CC3300"/>
                </a:buClr>
                <a:buSzPct val="120000"/>
                <a:buFont typeface="Wingdings" pitchFamily="2" charset="2"/>
                <a:buNone/>
                <a:defRPr/>
              </a:pPr>
              <a:t>‹N›</a:t>
            </a:fld>
            <a:endParaRPr lang="it-IT" altLang="it-CH" sz="800" dirty="0">
              <a:solidFill>
                <a:srgbClr val="808080">
                  <a:lumMod val="50000"/>
                </a:srgbClr>
              </a:solidFill>
            </a:endParaRPr>
          </a:p>
        </p:txBody>
      </p:sp>
      <p:sp>
        <p:nvSpPr>
          <p:cNvPr id="13" name="Rettangolo 12"/>
          <p:cNvSpPr/>
          <p:nvPr userDrawn="1"/>
        </p:nvSpPr>
        <p:spPr>
          <a:xfrm>
            <a:off x="0" y="-20638"/>
            <a:ext cx="9144000" cy="8334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buClr>
                <a:srgbClr val="CC3300"/>
              </a:buClr>
              <a:buSzPct val="120000"/>
              <a:buFont typeface="Wingdings" pitchFamily="2" charset="2"/>
              <a:buNone/>
              <a:defRPr/>
            </a:pPr>
            <a:endParaRPr lang="it-CH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02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4215" y="339726"/>
            <a:ext cx="82073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Titolo dell’argomento</a:t>
            </a:r>
          </a:p>
        </p:txBody>
      </p:sp>
      <p:sp>
        <p:nvSpPr>
          <p:cNvPr id="1050" name="Text Box 26"/>
          <p:cNvSpPr txBox="1">
            <a:spLocks noChangeArrowheads="1"/>
          </p:cNvSpPr>
          <p:nvPr/>
        </p:nvSpPr>
        <p:spPr bwMode="auto">
          <a:xfrm>
            <a:off x="5508627" y="82550"/>
            <a:ext cx="32400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algn="r" fontAlgn="base">
              <a:spcBef>
                <a:spcPct val="0"/>
              </a:spcBef>
              <a:defRPr/>
            </a:pPr>
            <a:r>
              <a:rPr lang="it-IT" altLang="it-CH" sz="700" b="1" dirty="0">
                <a:solidFill>
                  <a:srgbClr val="808080">
                    <a:lumMod val="50000"/>
                  </a:srgbClr>
                </a:solidFill>
                <a:latin typeface="Arial" panose="020B0604020202020204" pitchFamily="34" charset="0"/>
              </a:rPr>
              <a:t>Nuova offerta di trasporto pubblico in Ticino</a:t>
            </a:r>
          </a:p>
        </p:txBody>
      </p:sp>
      <p:sp>
        <p:nvSpPr>
          <p:cNvPr id="1051" name="Text Box 27"/>
          <p:cNvSpPr txBox="1">
            <a:spLocks noChangeArrowheads="1"/>
          </p:cNvSpPr>
          <p:nvPr/>
        </p:nvSpPr>
        <p:spPr bwMode="auto">
          <a:xfrm>
            <a:off x="5508627" y="211139"/>
            <a:ext cx="32400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algn="r" fontAlgn="base">
              <a:spcBef>
                <a:spcPct val="0"/>
              </a:spcBef>
              <a:defRPr/>
            </a:pPr>
            <a:r>
              <a:rPr lang="it-IT" altLang="it-CH" sz="700" dirty="0">
                <a:solidFill>
                  <a:srgbClr val="80808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Conferenza stampa 03.12.2020</a:t>
            </a:r>
          </a:p>
        </p:txBody>
      </p:sp>
      <p:pic>
        <p:nvPicPr>
          <p:cNvPr id="1032" name="Picture 9" descr="C:\Users\fxse008\Desktop\Risorsa 1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1440"/>
            <a:ext cx="393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857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1" r:id="rId1"/>
    <p:sldLayoutId id="2147484062" r:id="rId2"/>
    <p:sldLayoutId id="2147484063" r:id="rId3"/>
    <p:sldLayoutId id="2147484064" r:id="rId4"/>
    <p:sldLayoutId id="2147484065" r:id="rId5"/>
    <p:sldLayoutId id="2147484066" r:id="rId6"/>
    <p:sldLayoutId id="2147484067" r:id="rId7"/>
    <p:sldLayoutId id="2147484068" r:id="rId8"/>
    <p:sldLayoutId id="2147484069" r:id="rId9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5pPr>
      <a:lvl6pPr marL="457178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355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532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709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58757" indent="-358757" algn="l" rtl="0" eaLnBrk="0" fontAlgn="base" hangingPunct="0">
        <a:spcBef>
          <a:spcPct val="0"/>
        </a:spcBef>
        <a:spcAft>
          <a:spcPts val="1200"/>
        </a:spcAft>
        <a:buClr>
          <a:schemeClr val="accent1"/>
        </a:buClr>
        <a:buSzPct val="100000"/>
        <a:buFont typeface="Arial" charset="0"/>
        <a:buChar char="●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19102" indent="-358757" algn="l" rtl="0" eaLnBrk="0" fontAlgn="base" hangingPunct="0">
        <a:spcBef>
          <a:spcPct val="0"/>
        </a:spcBef>
        <a:spcAft>
          <a:spcPts val="1000"/>
        </a:spcAft>
        <a:buClr>
          <a:schemeClr val="accent1"/>
        </a:buClr>
        <a:buSzPct val="100000"/>
        <a:buFont typeface="Arial" charset="0"/>
        <a:buChar char="●"/>
        <a:defRPr sz="2000">
          <a:solidFill>
            <a:schemeClr val="tx1"/>
          </a:solidFill>
          <a:latin typeface="+mn-lt"/>
        </a:defRPr>
      </a:lvl2pPr>
      <a:lvl3pPr marL="1079446" indent="-358757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3pPr>
      <a:lvl4pPr marL="1439791" indent="-358757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4pPr>
      <a:lvl5pPr marL="1798548" indent="-358757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itchFamily="49" charset="0"/>
        <a:buChar char="o"/>
        <a:defRPr sz="1600">
          <a:solidFill>
            <a:schemeClr val="tx1"/>
          </a:solidFill>
          <a:latin typeface="+mn-lt"/>
        </a:defRPr>
      </a:lvl5pPr>
      <a:lvl6pPr marL="2393831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6pPr>
      <a:lvl7pPr marL="2851008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7pPr>
      <a:lvl8pPr marL="3308184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8pPr>
      <a:lvl9pPr marL="3765362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9pPr>
    </p:bodyStyle>
    <p:otherStyle>
      <a:defPPr>
        <a:defRPr lang="it-CH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1131888"/>
            <a:ext cx="792003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Fare clic per modificare gli stili del testo dello schema</a:t>
            </a:r>
          </a:p>
          <a:p>
            <a:pPr lvl="1"/>
            <a:r>
              <a:rPr lang="it-IT" altLang="it-CH"/>
              <a:t>Secondo livello</a:t>
            </a:r>
          </a:p>
          <a:p>
            <a:pPr lvl="2"/>
            <a:r>
              <a:rPr lang="it-IT" altLang="it-CH"/>
              <a:t>Terzo livello</a:t>
            </a:r>
          </a:p>
          <a:p>
            <a:pPr lvl="3"/>
            <a:r>
              <a:rPr lang="it-IT" altLang="it-CH"/>
              <a:t>Quarto livello</a:t>
            </a:r>
          </a:p>
          <a:p>
            <a:pPr lvl="4"/>
            <a:r>
              <a:rPr lang="it-IT" altLang="it-CH"/>
              <a:t>Quinto livello</a:t>
            </a:r>
          </a:p>
        </p:txBody>
      </p:sp>
      <p:sp>
        <p:nvSpPr>
          <p:cNvPr id="9" name="Text Box 27"/>
          <p:cNvSpPr txBox="1">
            <a:spLocks noChangeArrowheads="1"/>
          </p:cNvSpPr>
          <p:nvPr userDrawn="1"/>
        </p:nvSpPr>
        <p:spPr bwMode="auto">
          <a:xfrm>
            <a:off x="7307263" y="4876800"/>
            <a:ext cx="14414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8" rIns="0" bIns="46038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Aft>
                <a:spcPct val="0"/>
              </a:spcAft>
            </a:pPr>
            <a:r>
              <a:rPr lang="it-IT" altLang="it-CH" sz="800">
                <a:solidFill>
                  <a:srgbClr val="404040"/>
                </a:solidFill>
              </a:rPr>
              <a:t>pag. </a:t>
            </a:r>
            <a:fld id="{926C8865-AD5E-4522-A7AD-EFC39200B415}" type="slidenum">
              <a:rPr lang="it-IT" altLang="it-CH" sz="800">
                <a:solidFill>
                  <a:srgbClr val="404040"/>
                </a:solidFill>
              </a:rPr>
              <a:pPr algn="r" eaLnBrk="1" hangingPunct="1">
                <a:spcAft>
                  <a:spcPct val="0"/>
                </a:spcAft>
              </a:pPr>
              <a:t>‹N›</a:t>
            </a:fld>
            <a:endParaRPr lang="it-IT" altLang="it-CH" sz="800">
              <a:solidFill>
                <a:srgbClr val="404040"/>
              </a:solidFill>
            </a:endParaRPr>
          </a:p>
        </p:txBody>
      </p:sp>
      <p:sp>
        <p:nvSpPr>
          <p:cNvPr id="13" name="Rettangolo 12"/>
          <p:cNvSpPr/>
          <p:nvPr userDrawn="1"/>
        </p:nvSpPr>
        <p:spPr>
          <a:xfrm>
            <a:off x="0" y="-20638"/>
            <a:ext cx="9144000" cy="8334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CH" dirty="0">
              <a:cs typeface="Arial" panose="020B0604020202020204" pitchFamily="34" charset="0"/>
            </a:endParaRPr>
          </a:p>
        </p:txBody>
      </p:sp>
      <p:sp>
        <p:nvSpPr>
          <p:cNvPr id="102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4213" y="339725"/>
            <a:ext cx="82073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Titolo dell’argomento</a:t>
            </a:r>
          </a:p>
        </p:txBody>
      </p:sp>
      <p:pic>
        <p:nvPicPr>
          <p:cNvPr id="1032" name="Picture 9" descr="C:\Users\fxse008\Desktop\Risorsa 1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1438"/>
            <a:ext cx="393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7124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8" r:id="rId8"/>
    <p:sldLayoutId id="2147484079" r:id="rId9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eaLnBrk="0" fontAlgn="base" hangingPunct="0">
        <a:spcBef>
          <a:spcPct val="0"/>
        </a:spcBef>
        <a:spcAft>
          <a:spcPts val="1200"/>
        </a:spcAft>
        <a:buClr>
          <a:schemeClr val="accent1"/>
        </a:buClr>
        <a:buSzPct val="100000"/>
        <a:buFont typeface="Arial" panose="020B0604020202020204" pitchFamily="34" charset="0"/>
        <a:buChar char="●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58775" algn="l" rtl="0" eaLnBrk="0" fontAlgn="base" hangingPunct="0">
        <a:spcBef>
          <a:spcPct val="0"/>
        </a:spcBef>
        <a:spcAft>
          <a:spcPts val="1000"/>
        </a:spcAft>
        <a:buClr>
          <a:schemeClr val="accent1"/>
        </a:buClr>
        <a:buSzPct val="100000"/>
        <a:buFont typeface="Arial" panose="020B0604020202020204" pitchFamily="34" charset="0"/>
        <a:buChar char="●"/>
        <a:defRPr sz="2000">
          <a:solidFill>
            <a:schemeClr val="tx1"/>
          </a:solidFill>
          <a:latin typeface="+mn-lt"/>
        </a:defRPr>
      </a:lvl2pPr>
      <a:lvl3pPr marL="1079500" indent="-358775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1600">
          <a:solidFill>
            <a:schemeClr val="tx1"/>
          </a:solidFill>
          <a:latin typeface="+mn-lt"/>
        </a:defRPr>
      </a:lvl3pPr>
      <a:lvl4pPr marL="1439863" indent="-358775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1600">
          <a:solidFill>
            <a:schemeClr val="tx1"/>
          </a:solidFill>
          <a:latin typeface="+mn-lt"/>
        </a:defRPr>
      </a:lvl4pPr>
      <a:lvl5pPr marL="1798638" indent="-358775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1600">
          <a:solidFill>
            <a:schemeClr val="tx1"/>
          </a:solidFill>
          <a:latin typeface="+mn-lt"/>
        </a:defRPr>
      </a:lvl5pPr>
      <a:lvl6pPr marL="23939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6pPr>
      <a:lvl7pPr marL="28511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7pPr>
      <a:lvl8pPr marL="33083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8pPr>
      <a:lvl9pPr marL="3765550" indent="-177800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9pPr>
    </p:bodyStyle>
    <p:otherStyle>
      <a:defPPr>
        <a:defRPr lang="it-CH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5" y="1131888"/>
            <a:ext cx="792003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6" rIns="0" bIns="460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Fare clic per modificare gli stili del testo dello schema</a:t>
            </a:r>
          </a:p>
          <a:p>
            <a:pPr lvl="1"/>
            <a:r>
              <a:rPr lang="it-IT" altLang="it-CH"/>
              <a:t>Secondo livello</a:t>
            </a:r>
          </a:p>
          <a:p>
            <a:pPr lvl="2"/>
            <a:r>
              <a:rPr lang="it-IT" altLang="it-CH"/>
              <a:t>Terzo livello</a:t>
            </a:r>
          </a:p>
          <a:p>
            <a:pPr lvl="3"/>
            <a:r>
              <a:rPr lang="it-IT" altLang="it-CH"/>
              <a:t>Quarto livello</a:t>
            </a:r>
          </a:p>
          <a:p>
            <a:pPr lvl="4"/>
            <a:r>
              <a:rPr lang="it-IT" altLang="it-CH"/>
              <a:t>Quinto livello</a:t>
            </a:r>
          </a:p>
        </p:txBody>
      </p:sp>
      <p:sp>
        <p:nvSpPr>
          <p:cNvPr id="9" name="Text Box 27"/>
          <p:cNvSpPr txBox="1">
            <a:spLocks noChangeArrowheads="1"/>
          </p:cNvSpPr>
          <p:nvPr userDrawn="1"/>
        </p:nvSpPr>
        <p:spPr bwMode="auto">
          <a:xfrm>
            <a:off x="7307265" y="4876800"/>
            <a:ext cx="1441450" cy="219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CC3300"/>
              </a:buClr>
              <a:buSzPct val="120000"/>
              <a:buFont typeface="Wingdings" panose="05000000000000000000" pitchFamily="2" charset="2"/>
              <a:buNone/>
            </a:pPr>
            <a:r>
              <a:rPr lang="it-IT" altLang="it-CH" sz="800">
                <a:solidFill>
                  <a:srgbClr val="404040"/>
                </a:solidFill>
              </a:rPr>
              <a:t>pag. </a:t>
            </a:r>
            <a:fld id="{926C8865-AD5E-4522-A7AD-EFC39200B415}" type="slidenum">
              <a:rPr lang="it-IT" altLang="it-CH" sz="800">
                <a:solidFill>
                  <a:srgbClr val="404040"/>
                </a:solidFill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rgbClr val="CC3300"/>
                </a:buClr>
                <a:buSzPct val="120000"/>
                <a:buFont typeface="Wingdings" panose="05000000000000000000" pitchFamily="2" charset="2"/>
                <a:buNone/>
              </a:pPr>
              <a:t>‹N›</a:t>
            </a:fld>
            <a:endParaRPr lang="it-IT" altLang="it-CH" sz="800">
              <a:solidFill>
                <a:srgbClr val="404040"/>
              </a:solidFill>
            </a:endParaRPr>
          </a:p>
        </p:txBody>
      </p:sp>
      <p:sp>
        <p:nvSpPr>
          <p:cNvPr id="13" name="Rettangolo 12"/>
          <p:cNvSpPr/>
          <p:nvPr userDrawn="1"/>
        </p:nvSpPr>
        <p:spPr>
          <a:xfrm>
            <a:off x="0" y="-20638"/>
            <a:ext cx="9144000" cy="8334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buClr>
                <a:srgbClr val="CC3300"/>
              </a:buClr>
              <a:buSzPct val="120000"/>
              <a:buFont typeface="Wingdings" panose="05000000000000000000" pitchFamily="2" charset="2"/>
              <a:buNone/>
              <a:defRPr/>
            </a:pPr>
            <a:endParaRPr lang="it-CH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029" name="Rectangle 15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84215" y="339726"/>
            <a:ext cx="820737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CH"/>
              <a:t>Titolo dell’argomento</a:t>
            </a:r>
          </a:p>
        </p:txBody>
      </p:sp>
      <p:sp>
        <p:nvSpPr>
          <p:cNvPr id="1050" name="Text Box 26"/>
          <p:cNvSpPr txBox="1">
            <a:spLocks noChangeArrowheads="1"/>
          </p:cNvSpPr>
          <p:nvPr/>
        </p:nvSpPr>
        <p:spPr bwMode="auto">
          <a:xfrm>
            <a:off x="5508627" y="82550"/>
            <a:ext cx="32400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algn="r" fontAlgn="base">
              <a:spcBef>
                <a:spcPct val="0"/>
              </a:spcBef>
              <a:defRPr/>
            </a:pPr>
            <a:r>
              <a:rPr lang="it-IT" altLang="it-CH" sz="700" b="1" dirty="0">
                <a:solidFill>
                  <a:srgbClr val="808080">
                    <a:lumMod val="50000"/>
                  </a:srgbClr>
                </a:solidFill>
                <a:latin typeface="Arial" panose="020B0604020202020204" pitchFamily="34" charset="0"/>
              </a:rPr>
              <a:t>Titolo della presentazione</a:t>
            </a:r>
          </a:p>
        </p:txBody>
      </p:sp>
      <p:sp>
        <p:nvSpPr>
          <p:cNvPr id="1051" name="Text Box 27"/>
          <p:cNvSpPr txBox="1">
            <a:spLocks noChangeArrowheads="1"/>
          </p:cNvSpPr>
          <p:nvPr/>
        </p:nvSpPr>
        <p:spPr bwMode="auto">
          <a:xfrm>
            <a:off x="5508627" y="211139"/>
            <a:ext cx="3240088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>
            <a:spAutoFit/>
          </a:bodyPr>
          <a:lstStyle>
            <a:lvl1pPr marL="342900" indent="-342900"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algn="r" fontAlgn="base">
              <a:spcBef>
                <a:spcPct val="0"/>
              </a:spcBef>
              <a:defRPr/>
            </a:pPr>
            <a:r>
              <a:rPr lang="it-IT" altLang="it-CH" sz="700" dirty="0">
                <a:solidFill>
                  <a:srgbClr val="80808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Nome unità amministrativa</a:t>
            </a:r>
          </a:p>
        </p:txBody>
      </p:sp>
      <p:pic>
        <p:nvPicPr>
          <p:cNvPr id="1032" name="Picture 9" descr="C:\Users\fxse008\Desktop\Risorsa 1.png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1440"/>
            <a:ext cx="393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12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Arial" charset="0"/>
        </a:defRPr>
      </a:lvl5pPr>
      <a:lvl6pPr marL="457178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355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532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709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358757" indent="-358757" algn="l" rtl="0" eaLnBrk="0" fontAlgn="base" hangingPunct="0">
        <a:spcBef>
          <a:spcPct val="0"/>
        </a:spcBef>
        <a:spcAft>
          <a:spcPts val="1200"/>
        </a:spcAft>
        <a:buClr>
          <a:schemeClr val="accent1"/>
        </a:buClr>
        <a:buSzPct val="100000"/>
        <a:buFont typeface="Arial" panose="020B0604020202020204" pitchFamily="34" charset="0"/>
        <a:buChar char="●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19102" indent="-358757" algn="l" rtl="0" eaLnBrk="0" fontAlgn="base" hangingPunct="0">
        <a:spcBef>
          <a:spcPct val="0"/>
        </a:spcBef>
        <a:spcAft>
          <a:spcPts val="1000"/>
        </a:spcAft>
        <a:buClr>
          <a:schemeClr val="accent1"/>
        </a:buClr>
        <a:buSzPct val="100000"/>
        <a:buFont typeface="Arial" panose="020B0604020202020204" pitchFamily="34" charset="0"/>
        <a:buChar char="●"/>
        <a:defRPr sz="2000">
          <a:solidFill>
            <a:schemeClr val="tx1"/>
          </a:solidFill>
          <a:latin typeface="+mn-lt"/>
        </a:defRPr>
      </a:lvl2pPr>
      <a:lvl3pPr marL="1079446" indent="-358757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1600">
          <a:solidFill>
            <a:schemeClr val="tx1"/>
          </a:solidFill>
          <a:latin typeface="+mn-lt"/>
        </a:defRPr>
      </a:lvl3pPr>
      <a:lvl4pPr marL="1439791" indent="-358757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1600">
          <a:solidFill>
            <a:schemeClr val="tx1"/>
          </a:solidFill>
          <a:latin typeface="+mn-lt"/>
        </a:defRPr>
      </a:lvl4pPr>
      <a:lvl5pPr marL="1798548" indent="-358757" algn="l" rtl="0" eaLnBrk="0" fontAlgn="base" hangingPunct="0">
        <a:spcBef>
          <a:spcPct val="0"/>
        </a:spcBef>
        <a:spcAft>
          <a:spcPct val="30000"/>
        </a:spcAft>
        <a:buClr>
          <a:schemeClr val="accent1"/>
        </a:buClr>
        <a:buFont typeface="Courier New" panose="02070309020205020404" pitchFamily="49" charset="0"/>
        <a:buChar char="o"/>
        <a:defRPr sz="1600">
          <a:solidFill>
            <a:schemeClr val="tx1"/>
          </a:solidFill>
          <a:latin typeface="+mn-lt"/>
        </a:defRPr>
      </a:lvl5pPr>
      <a:lvl6pPr marL="2393831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6pPr>
      <a:lvl7pPr marL="2851008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7pPr>
      <a:lvl8pPr marL="3308184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8pPr>
      <a:lvl9pPr marL="3765362" indent="-177791" algn="l" rtl="0" fontAlgn="base">
        <a:lnSpc>
          <a:spcPct val="90000"/>
        </a:lnSpc>
        <a:spcBef>
          <a:spcPct val="0"/>
        </a:spcBef>
        <a:spcAft>
          <a:spcPct val="30000"/>
        </a:spcAft>
        <a:buClr>
          <a:srgbClr val="CC3300"/>
        </a:buClr>
        <a:buFont typeface="Symbol" pitchFamily="18" charset="2"/>
        <a:buChar char="·"/>
        <a:defRPr sz="1200">
          <a:solidFill>
            <a:schemeClr val="tx1"/>
          </a:solidFill>
          <a:latin typeface="+mn-lt"/>
        </a:defRPr>
      </a:lvl9pPr>
    </p:bodyStyle>
    <p:otherStyle>
      <a:defPPr>
        <a:defRPr lang="it-CH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9752" y="4948015"/>
            <a:ext cx="8018711" cy="215900"/>
          </a:xfrm>
          <a:prstGeom prst="rect">
            <a:avLst/>
          </a:prstGeom>
        </p:spPr>
        <p:txBody>
          <a:bodyPr vert="horz" lIns="0" tIns="45718" rIns="0" bIns="45718" rtlCol="0" anchor="t"/>
          <a:lstStyle>
            <a:lvl1pPr algn="r">
              <a:defRPr sz="600">
                <a:solidFill>
                  <a:srgbClr val="000000"/>
                </a:solidFill>
              </a:defRPr>
            </a:lvl1pPr>
          </a:lstStyle>
          <a:p>
            <a:r>
              <a:rPr lang="de-CH" noProof="0" dirty="0"/>
              <a:t>© SBB • Infrastruktur • Fahrplan und </a:t>
            </a:r>
            <a:r>
              <a:rPr lang="de-CH" noProof="0" dirty="0" err="1"/>
              <a:t>Netzdesing</a:t>
            </a:r>
            <a:r>
              <a:rPr lang="de-CH" noProof="0" dirty="0"/>
              <a:t> • 16.05.18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582275" y="4948015"/>
            <a:ext cx="237876" cy="215900"/>
          </a:xfrm>
          <a:prstGeom prst="rect">
            <a:avLst/>
          </a:prstGeom>
        </p:spPr>
        <p:txBody>
          <a:bodyPr vert="horz" lIns="0" tIns="45718" rIns="0" bIns="45718" rtlCol="0" anchor="t" anchorCtr="0"/>
          <a:lstStyle>
            <a:lvl1pPr algn="r">
              <a:defRPr sz="600" b="1">
                <a:solidFill>
                  <a:srgbClr val="000000"/>
                </a:solidFill>
              </a:defRPr>
            </a:lvl1pPr>
          </a:lstStyle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540000" y="1134002"/>
            <a:ext cx="8280400" cy="380711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191" y="627481"/>
            <a:ext cx="5762625" cy="369332"/>
          </a:xfrm>
          <a:prstGeom prst="rect">
            <a:avLst/>
          </a:prstGeom>
        </p:spPr>
        <p:txBody>
          <a:bodyPr vert="horz" wrap="none" lIns="0" tIns="0" rIns="0" bIns="0" rtlCol="0" anchor="b" anchorCtr="0">
            <a:noAutofit/>
          </a:bodyPr>
          <a:lstStyle/>
          <a:p>
            <a:r>
              <a:rPr lang="de-DE" noProof="0"/>
              <a:t>Titelmasterformat durch Klicken bearbeiten</a:t>
            </a:r>
            <a:endParaRPr lang="de-CH" noProof="0"/>
          </a:p>
        </p:txBody>
      </p:sp>
      <p:pic>
        <p:nvPicPr>
          <p:cNvPr id="15" name="LogoInternational" hidden="1"/>
          <p:cNvPicPr>
            <a:picLocks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6" name="LogoCargo" hidden="1"/>
          <p:cNvPicPr>
            <a:picLocks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456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  <p:sldLayoutId id="2147484102" r:id="rId12"/>
    <p:sldLayoutId id="2147484103" r:id="rId13"/>
    <p:sldLayoutId id="2147484104" r:id="rId14"/>
    <p:sldLayoutId id="2147484105" r:id="rId15"/>
    <p:sldLayoutId id="2147484106" r:id="rId16"/>
    <p:sldLayoutId id="2147484107" r:id="rId17"/>
    <p:sldLayoutId id="2147484109" r:id="rId18"/>
  </p:sldLayoutIdLst>
  <p:hf hdr="0" dt="0"/>
  <p:txStyles>
    <p:titleStyle>
      <a:lvl1pPr algn="l" defTabSz="914355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87986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FF0000"/>
        </a:buClr>
        <a:buSzPct val="80000"/>
        <a:buFont typeface="Wingdings 3" pitchFamily="18" charset="2"/>
        <a:buChar char="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5972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000000"/>
        </a:buClr>
        <a:buSzPct val="90000"/>
        <a:buFont typeface="Arial" pitchFamily="34" charset="0"/>
        <a:buChar char="▪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63957" indent="-287986" algn="l" defTabSz="914355" rtl="0" eaLnBrk="1" latinLnBrk="0" hangingPunct="1">
        <a:lnSpc>
          <a:spcPts val="2500"/>
        </a:lnSpc>
        <a:spcBef>
          <a:spcPts val="1000"/>
        </a:spcBef>
        <a:buClr>
          <a:schemeClr val="tx1"/>
        </a:buClr>
        <a:buSzPct val="90000"/>
        <a:buFont typeface="Symbol" pitchFamily="18" charset="2"/>
        <a:buChar char="-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511925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2D327D"/>
        </a:buClr>
        <a:buSzPct val="90000"/>
        <a:buFontTx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99910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2D327D"/>
        </a:buClr>
        <a:buSzPct val="90000"/>
        <a:buFontTx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474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539752" y="4948015"/>
            <a:ext cx="8018711" cy="215900"/>
          </a:xfrm>
          <a:prstGeom prst="rect">
            <a:avLst/>
          </a:prstGeom>
        </p:spPr>
        <p:txBody>
          <a:bodyPr vert="horz" lIns="0" tIns="45718" rIns="0" bIns="45718" rtlCol="0" anchor="t"/>
          <a:lstStyle>
            <a:lvl1pPr algn="r">
              <a:defRPr sz="600">
                <a:solidFill>
                  <a:srgbClr val="000000"/>
                </a:solidFill>
              </a:defRPr>
            </a:lvl1pPr>
          </a:lstStyle>
          <a:p>
            <a:r>
              <a:rPr lang="de-CH" noProof="0" dirty="0"/>
              <a:t>© SBB • Infrastruktur • Fahrplan und </a:t>
            </a:r>
            <a:r>
              <a:rPr lang="de-CH" noProof="0" dirty="0" err="1"/>
              <a:t>Netzdesing</a:t>
            </a:r>
            <a:r>
              <a:rPr lang="de-CH" noProof="0" dirty="0"/>
              <a:t> • 16.05.18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582275" y="4948015"/>
            <a:ext cx="237876" cy="215900"/>
          </a:xfrm>
          <a:prstGeom prst="rect">
            <a:avLst/>
          </a:prstGeom>
        </p:spPr>
        <p:txBody>
          <a:bodyPr vert="horz" lIns="0" tIns="45718" rIns="0" bIns="45718" rtlCol="0" anchor="t" anchorCtr="0"/>
          <a:lstStyle>
            <a:lvl1pPr algn="r">
              <a:defRPr sz="600" b="1">
                <a:solidFill>
                  <a:srgbClr val="000000"/>
                </a:solidFill>
              </a:defRPr>
            </a:lvl1pPr>
          </a:lstStyle>
          <a:p>
            <a:fld id="{81D87C7F-93D0-44B4-898B-50566CF90F34}" type="slidenum">
              <a:rPr lang="de-CH" noProof="0" smtClean="0"/>
              <a:pPr/>
              <a:t>‹N›</a:t>
            </a:fld>
            <a:endParaRPr lang="de-CH" noProof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540000" y="1134002"/>
            <a:ext cx="8280400" cy="380711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191" y="627481"/>
            <a:ext cx="5762625" cy="369332"/>
          </a:xfrm>
          <a:prstGeom prst="rect">
            <a:avLst/>
          </a:prstGeom>
        </p:spPr>
        <p:txBody>
          <a:bodyPr vert="horz" wrap="none" lIns="0" tIns="0" rIns="0" bIns="0" rtlCol="0" anchor="b" anchorCtr="0">
            <a:noAutofit/>
          </a:bodyPr>
          <a:lstStyle/>
          <a:p>
            <a:r>
              <a:rPr lang="de-DE" noProof="0"/>
              <a:t>Titelmasterformat durch Klicken bearbeiten</a:t>
            </a:r>
            <a:endParaRPr lang="de-CH" noProof="0"/>
          </a:p>
        </p:txBody>
      </p:sp>
      <p:pic>
        <p:nvPicPr>
          <p:cNvPr id="15" name="LogoInternational" hidden="1"/>
          <p:cNvPicPr>
            <a:picLocks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70" y="339504"/>
            <a:ext cx="3024000" cy="220972"/>
          </a:xfrm>
          <a:prstGeom prst="rect">
            <a:avLst/>
          </a:prstGeom>
        </p:spPr>
      </p:pic>
      <p:pic>
        <p:nvPicPr>
          <p:cNvPr id="16" name="LogoCargo" hidden="1"/>
          <p:cNvPicPr>
            <a:picLocks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834" y="339505"/>
            <a:ext cx="2616872" cy="22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866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  <p:sldLayoutId id="2147484122" r:id="rId12"/>
    <p:sldLayoutId id="2147484123" r:id="rId13"/>
    <p:sldLayoutId id="2147484124" r:id="rId14"/>
    <p:sldLayoutId id="2147484125" r:id="rId15"/>
    <p:sldLayoutId id="2147484126" r:id="rId16"/>
    <p:sldLayoutId id="2147484127" r:id="rId17"/>
    <p:sldLayoutId id="2147484128" r:id="rId18"/>
    <p:sldLayoutId id="2147484129" r:id="rId19"/>
  </p:sldLayoutIdLst>
  <p:hf hdr="0" dt="0"/>
  <p:txStyles>
    <p:titleStyle>
      <a:lvl1pPr algn="l" defTabSz="914355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87986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FF0000"/>
        </a:buClr>
        <a:buSzPct val="80000"/>
        <a:buFont typeface="Wingdings 3" pitchFamily="18" charset="2"/>
        <a:buChar char="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75972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000000"/>
        </a:buClr>
        <a:buSzPct val="90000"/>
        <a:buFont typeface="Arial" pitchFamily="34" charset="0"/>
        <a:buChar char="▪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63957" indent="-287986" algn="l" defTabSz="914355" rtl="0" eaLnBrk="1" latinLnBrk="0" hangingPunct="1">
        <a:lnSpc>
          <a:spcPts val="2500"/>
        </a:lnSpc>
        <a:spcBef>
          <a:spcPts val="1000"/>
        </a:spcBef>
        <a:buClr>
          <a:schemeClr val="tx1"/>
        </a:buClr>
        <a:buSzPct val="90000"/>
        <a:buFont typeface="Symbol" pitchFamily="18" charset="2"/>
        <a:buChar char="-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511925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2D327D"/>
        </a:buClr>
        <a:buSzPct val="90000"/>
        <a:buFontTx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799910" indent="-287986" algn="l" defTabSz="914355" rtl="0" eaLnBrk="1" latinLnBrk="0" hangingPunct="1">
        <a:lnSpc>
          <a:spcPts val="2500"/>
        </a:lnSpc>
        <a:spcBef>
          <a:spcPts val="1000"/>
        </a:spcBef>
        <a:buClr>
          <a:srgbClr val="2D327D"/>
        </a:buClr>
        <a:buSzPct val="90000"/>
        <a:buFontTx/>
        <a:buNone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474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8" algn="l" defTabSz="91435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ottotitolo 1"/>
          <p:cNvSpPr>
            <a:spLocks noGrp="1"/>
          </p:cNvSpPr>
          <p:nvPr>
            <p:ph type="subTitle" idx="1"/>
          </p:nvPr>
        </p:nvSpPr>
        <p:spPr>
          <a:xfrm>
            <a:off x="1691682" y="2571752"/>
            <a:ext cx="6696149" cy="358775"/>
          </a:xfrm>
        </p:spPr>
        <p:txBody>
          <a:bodyPr/>
          <a:lstStyle/>
          <a:p>
            <a:pPr>
              <a:spcAft>
                <a:spcPct val="0"/>
              </a:spcAft>
            </a:pPr>
            <a:endParaRPr lang="it-CH" altLang="it-CH" sz="1400" dirty="0"/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692276" y="1692276"/>
            <a:ext cx="6840538" cy="59213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CH" sz="2900" dirty="0"/>
              <a:t>Franamento in zona </a:t>
            </a:r>
            <a:r>
              <a:rPr lang="it-CH" sz="2900" dirty="0" err="1"/>
              <a:t>Lavinone</a:t>
            </a:r>
            <a:r>
              <a:rPr lang="it-CH" sz="2900" dirty="0"/>
              <a:t> tra </a:t>
            </a:r>
            <a:r>
              <a:rPr lang="it-CH" sz="2900" dirty="0" err="1"/>
              <a:t>Corticiasca</a:t>
            </a:r>
            <a:r>
              <a:rPr lang="it-CH" sz="2900" dirty="0"/>
              <a:t> e </a:t>
            </a:r>
            <a:r>
              <a:rPr lang="it-CH" sz="2900" dirty="0" err="1"/>
              <a:t>Scareglia</a:t>
            </a:r>
            <a:endParaRPr lang="it-CH" dirty="0"/>
          </a:p>
        </p:txBody>
      </p:sp>
      <p:sp>
        <p:nvSpPr>
          <p:cNvPr id="6148" name="Segnaposto testo 3"/>
          <p:cNvSpPr>
            <a:spLocks noGrp="1"/>
          </p:cNvSpPr>
          <p:nvPr>
            <p:ph type="body" idx="10"/>
          </p:nvPr>
        </p:nvSpPr>
        <p:spPr>
          <a:xfrm>
            <a:off x="1692277" y="3292475"/>
            <a:ext cx="4319588" cy="179388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Incontro informativo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6149" name="Segnaposto testo 4"/>
          <p:cNvSpPr>
            <a:spLocks noGrp="1"/>
          </p:cNvSpPr>
          <p:nvPr>
            <p:ph type="body" sz="half" idx="2"/>
          </p:nvPr>
        </p:nvSpPr>
        <p:spPr>
          <a:xfrm>
            <a:off x="1709740" y="3516315"/>
            <a:ext cx="4319587" cy="179387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Maglio di Colla, 18 giugno 2026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6150" name="Segnaposto testo 5"/>
          <p:cNvSpPr>
            <a:spLocks noGrp="1"/>
          </p:cNvSpPr>
          <p:nvPr>
            <p:ph type="body" idx="11"/>
          </p:nvPr>
        </p:nvSpPr>
        <p:spPr>
          <a:xfrm>
            <a:off x="1692277" y="4011615"/>
            <a:ext cx="4319588" cy="431800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Dipartimento del territorio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6151" name="Segnaposto immagine 6"/>
          <p:cNvSpPr>
            <a:spLocks noGrp="1" noTextEdit="1"/>
          </p:cNvSpPr>
          <p:nvPr>
            <p:ph type="pic" idx="13"/>
          </p:nvPr>
        </p:nvSpPr>
        <p:spPr>
          <a:xfrm>
            <a:off x="7380288" y="3219452"/>
            <a:ext cx="1223962" cy="1223963"/>
          </a:xfrm>
        </p:spPr>
        <p:txBody>
          <a:bodyPr/>
          <a:lstStyle/>
          <a:p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4226807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egnaposto testo 4"/>
          <p:cNvSpPr>
            <a:spLocks noGrp="1"/>
          </p:cNvSpPr>
          <p:nvPr>
            <p:ph type="body" idx="10"/>
          </p:nvPr>
        </p:nvSpPr>
        <p:spPr>
          <a:xfrm>
            <a:off x="1692277" y="3292476"/>
            <a:ext cx="4319588" cy="769441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Norman Gobbi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11267" name="Segnaposto testo 5"/>
          <p:cNvSpPr>
            <a:spLocks noGrp="1"/>
          </p:cNvSpPr>
          <p:nvPr>
            <p:ph type="body" sz="half" idx="2"/>
          </p:nvPr>
        </p:nvSpPr>
        <p:spPr>
          <a:xfrm>
            <a:off x="1692277" y="3579814"/>
            <a:ext cx="4319588" cy="769441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Consigliere di Stato e Direttore incaricato della Divisione delle costruzioni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</p:spTree>
    <p:extLst>
      <p:ext uri="{BB962C8B-B14F-4D97-AF65-F5344CB8AC3E}">
        <p14:creationId xmlns:p14="http://schemas.microsoft.com/office/powerpoint/2010/main" val="4088627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CH" dirty="0"/>
              <a:t>Inquadramento geografico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2" y="915566"/>
            <a:ext cx="6624091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65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CH" dirty="0"/>
              <a:t>Scivolamento </a:t>
            </a:r>
            <a:r>
              <a:rPr lang="it-CH" dirty="0" err="1"/>
              <a:t>Scareglia</a:t>
            </a:r>
            <a:endParaRPr lang="it-CH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2" y="915566"/>
            <a:ext cx="6480075" cy="389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249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CH" dirty="0"/>
              <a:t>Il manufatto danneggiato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884113"/>
            <a:ext cx="7041053" cy="413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88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egnaposto contenuto 1"/>
          <p:cNvSpPr>
            <a:spLocks noGrp="1"/>
          </p:cNvSpPr>
          <p:nvPr>
            <p:ph idx="1"/>
          </p:nvPr>
        </p:nvSpPr>
        <p:spPr>
          <a:xfrm>
            <a:off x="684213" y="1131888"/>
            <a:ext cx="7920037" cy="3600450"/>
          </a:xfrm>
        </p:spPr>
        <p:txBody>
          <a:bodyPr/>
          <a:lstStyle/>
          <a:p>
            <a:endParaRPr lang="it-CH" altLang="it-CH" sz="1600" b="1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CH" altLang="it-CH" sz="1600" b="1" dirty="0"/>
              <a:t>14 maggio 2025:</a:t>
            </a:r>
            <a:r>
              <a:rPr lang="it-CH" altLang="it-CH" sz="1600" dirty="0"/>
              <a:t> </a:t>
            </a:r>
            <a:r>
              <a:rPr lang="it-CH" sz="1600" dirty="0"/>
              <a:t>chiusura della strada cantonale S313, nel tratto compreso tra </a:t>
            </a:r>
            <a:r>
              <a:rPr lang="it-CH" sz="1600" dirty="0" err="1"/>
              <a:t>Corticiasca</a:t>
            </a:r>
            <a:r>
              <a:rPr lang="it-CH" sz="1600" dirty="0"/>
              <a:t> e </a:t>
            </a:r>
            <a:r>
              <a:rPr lang="it-CH" sz="1600" dirty="0" err="1"/>
              <a:t>Scareglia</a:t>
            </a:r>
            <a:r>
              <a:rPr lang="it-CH" sz="1600" dirty="0"/>
              <a:t>, a partire dall’incrocio per </a:t>
            </a:r>
            <a:r>
              <a:rPr lang="it-CH" sz="1600" dirty="0" err="1"/>
              <a:t>Insone</a:t>
            </a:r>
            <a:r>
              <a:rPr lang="it-CH" sz="1600" dirty="0"/>
              <a:t>, a causa del progressivo aggravamento delle criticità geologiche legate all’instabilità del versante e alla sicurezza della circolazione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CH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CH" sz="1600" dirty="0"/>
              <a:t>Le analisi successivamente condotte hanno evidenziato che il </a:t>
            </a:r>
            <a:r>
              <a:rPr lang="it-IT" sz="1600" dirty="0"/>
              <a:t>movimento franoso non può essere fermato ma unicamente rallentato</a:t>
            </a:r>
          </a:p>
          <a:p>
            <a:pPr marL="0" indent="0">
              <a:buNone/>
            </a:pPr>
            <a:endParaRPr lang="it-IT" sz="1600" dirty="0"/>
          </a:p>
          <a:p>
            <a:endParaRPr lang="it-CH" altLang="it-CH" b="1" dirty="0"/>
          </a:p>
        </p:txBody>
      </p:sp>
      <p:sp>
        <p:nvSpPr>
          <p:cNvPr id="9219" name="Titolo 2"/>
          <p:cNvSpPr>
            <a:spLocks noGrp="1"/>
          </p:cNvSpPr>
          <p:nvPr>
            <p:ph type="title"/>
          </p:nvPr>
        </p:nvSpPr>
        <p:spPr>
          <a:xfrm>
            <a:off x="684213" y="339725"/>
            <a:ext cx="8208962" cy="431800"/>
          </a:xfrm>
        </p:spPr>
        <p:txBody>
          <a:bodyPr/>
          <a:lstStyle/>
          <a:p>
            <a:r>
              <a:rPr lang="it-CH" altLang="it-CH" dirty="0"/>
              <a:t>Chiusura della strada e analisi</a:t>
            </a:r>
          </a:p>
        </p:txBody>
      </p:sp>
    </p:spTree>
    <p:extLst>
      <p:ext uri="{BB962C8B-B14F-4D97-AF65-F5344CB8AC3E}">
        <p14:creationId xmlns:p14="http://schemas.microsoft.com/office/powerpoint/2010/main" val="3014188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egnaposto contenuto 1"/>
          <p:cNvSpPr>
            <a:spLocks noGrp="1"/>
          </p:cNvSpPr>
          <p:nvPr>
            <p:ph idx="1"/>
          </p:nvPr>
        </p:nvSpPr>
        <p:spPr>
          <a:xfrm>
            <a:off x="684213" y="1131888"/>
            <a:ext cx="7920037" cy="3600450"/>
          </a:xfrm>
        </p:spPr>
        <p:txBody>
          <a:bodyPr/>
          <a:lstStyle/>
          <a:p>
            <a:endParaRPr lang="it-CH" altLang="it-CH" sz="1600" b="1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CH" sz="1600" dirty="0"/>
              <a:t>Accesso sbarrato ai veicoli a motore 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CH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CH" sz="1600" dirty="0"/>
              <a:t>Libero accesso al manufatto a ciclisti e pedoni (minor carico)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CH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CH" sz="1600" dirty="0" err="1"/>
              <a:t>Scareglia</a:t>
            </a:r>
            <a:r>
              <a:rPr lang="it-CH" sz="1600" dirty="0"/>
              <a:t> è raggiungibile da Bogno e, per i veicoli con peso complessivo inferiore a 12 t, dalla strada comunale da Maglio di Colla</a:t>
            </a:r>
          </a:p>
          <a:p>
            <a:pPr marL="0" indent="0">
              <a:buNone/>
            </a:pPr>
            <a:endParaRPr lang="it-IT" sz="1600" dirty="0"/>
          </a:p>
          <a:p>
            <a:endParaRPr lang="it-CH" altLang="it-CH" b="1" dirty="0"/>
          </a:p>
        </p:txBody>
      </p:sp>
      <p:sp>
        <p:nvSpPr>
          <p:cNvPr id="9219" name="Titolo 2"/>
          <p:cNvSpPr>
            <a:spLocks noGrp="1"/>
          </p:cNvSpPr>
          <p:nvPr>
            <p:ph type="title"/>
          </p:nvPr>
        </p:nvSpPr>
        <p:spPr>
          <a:xfrm>
            <a:off x="684213" y="339725"/>
            <a:ext cx="8208962" cy="431800"/>
          </a:xfrm>
        </p:spPr>
        <p:txBody>
          <a:bodyPr/>
          <a:lstStyle/>
          <a:p>
            <a:r>
              <a:rPr lang="it-CH" altLang="it-CH" dirty="0"/>
              <a:t>Soluzione provvisoria attuale</a:t>
            </a:r>
          </a:p>
        </p:txBody>
      </p:sp>
    </p:spTree>
    <p:extLst>
      <p:ext uri="{BB962C8B-B14F-4D97-AF65-F5344CB8AC3E}">
        <p14:creationId xmlns:p14="http://schemas.microsoft.com/office/powerpoint/2010/main" val="1372015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915566"/>
            <a:ext cx="7847384" cy="3816424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Obiettivi</a:t>
            </a:r>
          </a:p>
          <a:p>
            <a:pPr marL="792163" lvl="1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Primario:		Identificare tracciati alternativi (esistenti o nuovi)</a:t>
            </a:r>
          </a:p>
          <a:p>
            <a:pPr marL="792163" lvl="1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Secondario:	Valutare possibile recupero tracciato esistente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  <a:sym typeface="Wingdings" panose="05000000000000000000" pitchFamily="2" charset="2"/>
              </a:rPr>
              <a:t>Tracciati alternativi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792163" lvl="1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b="1" dirty="0"/>
              <a:t>Esistenti (limitatamente ai veicoli leggeri </a:t>
            </a:r>
            <a:r>
              <a:rPr lang="it-IT" altLang="it-CH" sz="1400" b="1" dirty="0">
                <a:sym typeface="Wingdings" panose="05000000000000000000" pitchFamily="2" charset="2"/>
              </a:rPr>
              <a:t> tortuosità / carreggiata ridotta</a:t>
            </a:r>
            <a:endParaRPr lang="it-IT" altLang="it-CH" sz="1400" b="1" dirty="0"/>
          </a:p>
          <a:p>
            <a:pPr marL="1114425" lvl="2" indent="-342900" eaLnBrk="1" hangingPunct="1">
              <a:spcAft>
                <a:spcPts val="4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Strada cantonale </a:t>
            </a:r>
            <a:r>
              <a:rPr lang="it-IT" altLang="it-CH" sz="1600" i="1" dirty="0"/>
              <a:t>S313.2 </a:t>
            </a:r>
            <a:r>
              <a:rPr lang="it-CH" sz="1600" i="1" dirty="0"/>
              <a:t>Accesso </a:t>
            </a:r>
            <a:r>
              <a:rPr lang="it-CH" sz="1600" i="1" dirty="0" err="1"/>
              <a:t>Insone</a:t>
            </a:r>
            <a:r>
              <a:rPr lang="it-CH" sz="1600" i="1" dirty="0"/>
              <a:t> - Mulini di </a:t>
            </a:r>
            <a:r>
              <a:rPr lang="it-CH" sz="1600" i="1" dirty="0" err="1"/>
              <a:t>Piandera</a:t>
            </a:r>
            <a:endParaRPr lang="it-IT" altLang="it-CH" sz="1600" i="1" dirty="0"/>
          </a:p>
          <a:p>
            <a:pPr marL="1114425" lvl="2" indent="-342900" eaLnBrk="1" hangingPunct="1"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Strada comunale </a:t>
            </a:r>
            <a:r>
              <a:rPr lang="it-IT" altLang="it-CH" sz="1600" i="1" dirty="0"/>
              <a:t>Maglio di Colla - </a:t>
            </a:r>
            <a:r>
              <a:rPr lang="it-IT" altLang="it-CH" sz="1600" i="1" dirty="0" err="1"/>
              <a:t>Signôra</a:t>
            </a:r>
            <a:endParaRPr lang="it-IT" altLang="it-CH" sz="1600" i="1" dirty="0"/>
          </a:p>
          <a:p>
            <a:pPr marL="792163" lvl="1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b="1" dirty="0"/>
              <a:t>Nuovi</a:t>
            </a:r>
          </a:p>
          <a:p>
            <a:pPr marL="1114425" lvl="2" indent="-342900" eaLnBrk="1" hangingPunct="1">
              <a:spcAft>
                <a:spcPts val="4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Strada a monte dell’attuale</a:t>
            </a:r>
          </a:p>
          <a:p>
            <a:pPr marL="1114425" lvl="2" indent="-342900" eaLnBrk="1" hangingPunct="1">
              <a:spcAft>
                <a:spcPts val="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Nuovo manufatto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  <a:sym typeface="Wingdings" panose="05000000000000000000" pitchFamily="2" charset="2"/>
              </a:rPr>
              <a:t>Recupero collegamento attuale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792163" lvl="1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«Convivenza» con movimento franoso 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750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Studio preliminare</a:t>
            </a:r>
          </a:p>
        </p:txBody>
      </p:sp>
    </p:spTree>
    <p:extLst>
      <p:ext uri="{BB962C8B-B14F-4D97-AF65-F5344CB8AC3E}">
        <p14:creationId xmlns:p14="http://schemas.microsoft.com/office/powerpoint/2010/main" val="3263299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Strada cantonale S313.2 Accesso </a:t>
            </a:r>
            <a:r>
              <a:rPr lang="it-IT" altLang="it-CH" b="1" dirty="0" err="1">
                <a:solidFill>
                  <a:schemeClr val="accent1"/>
                </a:solidFill>
              </a:rPr>
              <a:t>Insone</a:t>
            </a:r>
            <a:r>
              <a:rPr lang="it-IT" altLang="it-CH" b="1" dirty="0">
                <a:solidFill>
                  <a:schemeClr val="accent1"/>
                </a:solidFill>
              </a:rPr>
              <a:t> - Mulini di </a:t>
            </a:r>
            <a:r>
              <a:rPr lang="it-IT" altLang="it-CH" b="1" dirty="0" err="1">
                <a:solidFill>
                  <a:schemeClr val="accent1"/>
                </a:solidFill>
              </a:rPr>
              <a:t>Piandera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spcAft>
                <a:spcPts val="4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Carreggiata ridotta e tracciato tortuoso prevalentemente in abitato</a:t>
            </a:r>
          </a:p>
          <a:p>
            <a:pPr marL="342900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Idoneo solo per veicoli leggeri e di emergenza</a:t>
            </a:r>
          </a:p>
          <a:p>
            <a:pPr marL="342900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Non una valida alternativa al collegamento principale e SENZA possibili migliorie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750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Tracciati alternativi esistenti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1301140"/>
            <a:ext cx="1996441" cy="2304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426" y="1301140"/>
            <a:ext cx="3352449" cy="23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04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424847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Strada comunale Maglio di Colla - </a:t>
            </a:r>
            <a:r>
              <a:rPr lang="it-IT" altLang="it-CH" b="1" dirty="0" err="1">
                <a:solidFill>
                  <a:schemeClr val="accent1"/>
                </a:solidFill>
              </a:rPr>
              <a:t>Signôra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342900" indent="-342900" eaLnBrk="1" hangingPunct="1">
              <a:spcAft>
                <a:spcPts val="3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Carreggiata ridotta e tracciato tortuoso prevalentemente fuori abitato</a:t>
            </a:r>
          </a:p>
          <a:p>
            <a:pPr marL="342900" indent="-342900" eaLnBrk="1" hangingPunct="1">
              <a:spcAft>
                <a:spcPts val="3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Lunghi tratti rettilinei senza possibilità d’incrocio</a:t>
            </a:r>
          </a:p>
          <a:p>
            <a:pPr marL="342900" indent="-342900" eaLnBrk="1" hangingPunct="1">
              <a:spcAft>
                <a:spcPts val="3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Solo per veicoli leggeri o di emergenza</a:t>
            </a:r>
          </a:p>
          <a:p>
            <a:pPr marL="342900" indent="-342900" eaLnBrk="1" hangingPunct="1">
              <a:spcAft>
                <a:spcPts val="3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Non una valida alternativa al collegamento principale MA con possibili migliorie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750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Tracciati alternativi esistenti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028" y="1275606"/>
            <a:ext cx="3352449" cy="2304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704" y="1275606"/>
            <a:ext cx="1866240" cy="23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52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424847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Nuovo tracciato a monte dell’attuale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502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Tracciati alternativi nuovi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028" y="1923678"/>
            <a:ext cx="4327036" cy="268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47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424847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dirty="0">
                <a:solidFill>
                  <a:schemeClr val="tx2"/>
                </a:solidFill>
              </a:rPr>
              <a:t>Principali criticità: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sz="14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Realizzazione di 2 manufatti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Impossibilità di evitare l’area interessata dalla frana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Tracciato esposto a pericolo di crolli e di scivolamenti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Strade esistenti inadeguate dal profilo geometrico (calibro, pendenza e presenza di abitazioni)</a:t>
            </a:r>
          </a:p>
          <a:p>
            <a:pPr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Forte impatto ambientale/paesaggistico (edifici)</a:t>
            </a:r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Tracciati a monte già scartati negli anni ‘50</a:t>
            </a:r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502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Nuovo tracciato a monte dell’attuale</a:t>
            </a:r>
          </a:p>
        </p:txBody>
      </p:sp>
    </p:spTree>
    <p:extLst>
      <p:ext uri="{BB962C8B-B14F-4D97-AF65-F5344CB8AC3E}">
        <p14:creationId xmlns:p14="http://schemas.microsoft.com/office/powerpoint/2010/main" val="1525698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467544" y="3507854"/>
            <a:ext cx="8676456" cy="1800200"/>
          </a:xfrm>
        </p:spPr>
        <p:txBody>
          <a:bodyPr/>
          <a:lstStyle/>
          <a:p>
            <a:pPr marL="0" lvl="0" indent="0" eaLnBrk="1" hangingPunct="1">
              <a:lnSpc>
                <a:spcPct val="90000"/>
              </a:lnSpc>
              <a:buClr>
                <a:srgbClr val="0070C0"/>
              </a:buClr>
              <a:buNone/>
            </a:pPr>
            <a:endParaRPr lang="it-CH" altLang="it-CH" sz="1400" dirty="0">
              <a:solidFill>
                <a:srgbClr val="000000"/>
              </a:solidFill>
            </a:endParaRPr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Lunghezza manufatto 270 m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Spalle e pile fondate su terreno in movimento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Difficoltà tecniche e realizzative (</a:t>
            </a:r>
            <a:r>
              <a:rPr lang="it-CH" altLang="it-CH" sz="1400" dirty="0"/>
              <a:t>accesso all’area sottostante al manufatto per la realizzazione delle pile</a:t>
            </a:r>
            <a:r>
              <a:rPr lang="it-IT" altLang="it-CH" sz="1400" dirty="0"/>
              <a:t>)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400" dirty="0"/>
              <a:t>Tempistiche dilatate (almeno 6 anni: progetto, procedure, realizzazione)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  <a:p>
            <a:pPr marL="0" lvl="0" indent="0">
              <a:buClr>
                <a:srgbClr val="0070C0"/>
              </a:buClr>
              <a:buNone/>
            </a:pPr>
            <a:r>
              <a:rPr lang="it-IT" altLang="it-CH" sz="1400" dirty="0"/>
              <a:t>Costo </a:t>
            </a:r>
            <a:r>
              <a:rPr lang="it-IT" altLang="it-CH" sz="1400" b="1" dirty="0" err="1"/>
              <a:t>ca</a:t>
            </a:r>
            <a:r>
              <a:rPr lang="it-IT" altLang="it-CH" sz="1400" b="1" dirty="0"/>
              <a:t>. 18 mio CHF</a:t>
            </a:r>
            <a:endParaRPr lang="it-CH" altLang="it-CH" sz="1400" dirty="0"/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750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Nuovo manufatto a valle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425" y="915566"/>
            <a:ext cx="5771719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03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egnaposto contenuto 1"/>
          <p:cNvSpPr>
            <a:spLocks noGrp="1"/>
          </p:cNvSpPr>
          <p:nvPr>
            <p:ph idx="1"/>
          </p:nvPr>
        </p:nvSpPr>
        <p:spPr>
          <a:xfrm>
            <a:off x="684213" y="1131888"/>
            <a:ext cx="7920037" cy="3600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sz="1500" dirty="0"/>
              <a:t>Prima fase: avvio lavori di drenaggio del pendio </a:t>
            </a:r>
            <a:r>
              <a:rPr lang="it-IT" sz="1500" b="1" dirty="0"/>
              <a:t>lunedì 22 giugno 2026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sz="1500" b="1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sz="1500" dirty="0"/>
              <a:t>Seconda fase: avvio opere genio civile </a:t>
            </a:r>
            <a:r>
              <a:rPr lang="it-IT" sz="1500" b="1" dirty="0"/>
              <a:t>primavera 2027</a:t>
            </a:r>
            <a:endParaRPr lang="it-IT" altLang="it-CH" sz="1500" b="1" dirty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500" dirty="0">
              <a:solidFill>
                <a:schemeClr val="tx2"/>
              </a:solidFill>
            </a:endParaRPr>
          </a:p>
          <a:p>
            <a:pPr lvl="1"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500" dirty="0"/>
              <a:t>Demolizione parziale del manufatto esistente</a:t>
            </a:r>
          </a:p>
          <a:p>
            <a:pPr lvl="1"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500" dirty="0"/>
              <a:t>Rimozione vecchi blocchi di consolidamento e ancoraggi non più attivi</a:t>
            </a:r>
          </a:p>
          <a:p>
            <a:pPr lvl="1"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500" dirty="0"/>
              <a:t>Ricostruzione del </a:t>
            </a:r>
            <a:r>
              <a:rPr lang="it-IT" altLang="it-CH" sz="1500" dirty="0" err="1"/>
              <a:t>semiponte</a:t>
            </a:r>
            <a:r>
              <a:rPr lang="it-IT" altLang="it-CH" sz="1500" dirty="0"/>
              <a:t> esistente con prolungamento dello stesso di </a:t>
            </a:r>
            <a:r>
              <a:rPr lang="it-IT" altLang="it-CH" sz="1500" dirty="0" err="1"/>
              <a:t>ca</a:t>
            </a:r>
            <a:r>
              <a:rPr lang="it-IT" altLang="it-CH" sz="1500" dirty="0"/>
              <a:t>. 40 metri in direzione </a:t>
            </a:r>
            <a:r>
              <a:rPr lang="it-IT" altLang="it-CH" sz="1500" dirty="0" err="1"/>
              <a:t>Insone</a:t>
            </a:r>
            <a:endParaRPr lang="it-IT" altLang="it-CH" sz="1500" dirty="0"/>
          </a:p>
          <a:p>
            <a:pPr lvl="1"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500" dirty="0"/>
              <a:t>Ricostruzione del muro di controriva</a:t>
            </a:r>
          </a:p>
          <a:p>
            <a:pPr lvl="1"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500" dirty="0"/>
              <a:t>Le nuove opere saranno fondate su micropali e munite di ancoraggi attivi da 35-40 metri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400" dirty="0"/>
          </a:p>
        </p:txBody>
      </p:sp>
      <p:sp>
        <p:nvSpPr>
          <p:cNvPr id="9219" name="Titolo 2"/>
          <p:cNvSpPr>
            <a:spLocks noGrp="1"/>
          </p:cNvSpPr>
          <p:nvPr>
            <p:ph type="title"/>
          </p:nvPr>
        </p:nvSpPr>
        <p:spPr>
          <a:xfrm>
            <a:off x="684213" y="339725"/>
            <a:ext cx="8208962" cy="431800"/>
          </a:xfrm>
        </p:spPr>
        <p:txBody>
          <a:bodyPr/>
          <a:lstStyle/>
          <a:p>
            <a:r>
              <a:rPr lang="it-CH" altLang="it-CH" dirty="0"/>
              <a:t>Recupero collegamento attuale</a:t>
            </a:r>
          </a:p>
        </p:txBody>
      </p:sp>
    </p:spTree>
    <p:extLst>
      <p:ext uri="{BB962C8B-B14F-4D97-AF65-F5344CB8AC3E}">
        <p14:creationId xmlns:p14="http://schemas.microsoft.com/office/powerpoint/2010/main" val="2212269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egnaposto contenuto 1"/>
          <p:cNvSpPr>
            <a:spLocks noGrp="1"/>
          </p:cNvSpPr>
          <p:nvPr>
            <p:ph idx="1"/>
          </p:nvPr>
        </p:nvSpPr>
        <p:spPr>
          <a:xfrm>
            <a:off x="684213" y="1131888"/>
            <a:ext cx="7920037" cy="3600450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endParaRPr lang="it-IT" sz="14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sz="1600" dirty="0"/>
              <a:t>Costo stimato opere: ca. 3,5 mio CHF 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sz="1600" dirty="0"/>
              <a:t>In corso di elaborazione Messaggio all’indirizzo del Gran Consiglio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sz="1600" dirty="0"/>
              <a:t>Riapertura collegamento stradale: </a:t>
            </a:r>
            <a:r>
              <a:rPr lang="it-IT" altLang="it-CH" sz="1600" dirty="0"/>
              <a:t>primavera-estate 2028</a:t>
            </a:r>
          </a:p>
          <a:p>
            <a:pPr marL="0" indent="0">
              <a:buNone/>
            </a:pPr>
            <a:endParaRPr lang="it-IT" sz="1400" dirty="0"/>
          </a:p>
        </p:txBody>
      </p:sp>
      <p:sp>
        <p:nvSpPr>
          <p:cNvPr id="9219" name="Titolo 2"/>
          <p:cNvSpPr>
            <a:spLocks noGrp="1"/>
          </p:cNvSpPr>
          <p:nvPr>
            <p:ph type="title"/>
          </p:nvPr>
        </p:nvSpPr>
        <p:spPr>
          <a:xfrm>
            <a:off x="684213" y="339725"/>
            <a:ext cx="8208962" cy="431800"/>
          </a:xfrm>
        </p:spPr>
        <p:txBody>
          <a:bodyPr/>
          <a:lstStyle/>
          <a:p>
            <a:r>
              <a:rPr lang="it-CH" altLang="it-CH" dirty="0"/>
              <a:t>Costo e tempistiche</a:t>
            </a:r>
          </a:p>
        </p:txBody>
      </p:sp>
    </p:spTree>
    <p:extLst>
      <p:ext uri="{BB962C8B-B14F-4D97-AF65-F5344CB8AC3E}">
        <p14:creationId xmlns:p14="http://schemas.microsoft.com/office/powerpoint/2010/main" val="2886734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4"/>
          <p:cNvSpPr>
            <a:spLocks noGrp="1"/>
          </p:cNvSpPr>
          <p:nvPr>
            <p:ph type="body" idx="10"/>
          </p:nvPr>
        </p:nvSpPr>
        <p:spPr>
          <a:xfrm>
            <a:off x="1907704" y="3219822"/>
            <a:ext cx="4319588" cy="769441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Jean </a:t>
            </a:r>
            <a:r>
              <a:rPr lang="it-CH" altLang="it-CH" dirty="0" err="1"/>
              <a:t>Frédéric</a:t>
            </a:r>
            <a:r>
              <a:rPr lang="it-CH" altLang="it-CH" dirty="0"/>
              <a:t> </a:t>
            </a:r>
            <a:r>
              <a:rPr lang="it-CH" altLang="it-CH" dirty="0" err="1"/>
              <a:t>Kauffmann</a:t>
            </a:r>
            <a:endParaRPr lang="it-CH" altLang="it-CH" dirty="0"/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5" name="Segnaposto testo 5"/>
          <p:cNvSpPr>
            <a:spLocks noGrp="1"/>
          </p:cNvSpPr>
          <p:nvPr>
            <p:ph type="body" sz="half" idx="2"/>
          </p:nvPr>
        </p:nvSpPr>
        <p:spPr>
          <a:xfrm>
            <a:off x="1907704" y="3607635"/>
            <a:ext cx="4319588" cy="782587"/>
          </a:xfrm>
        </p:spPr>
        <p:txBody>
          <a:bodyPr/>
          <a:lstStyle/>
          <a:p>
            <a:pPr>
              <a:lnSpc>
                <a:spcPts val="1000"/>
              </a:lnSpc>
              <a:spcAft>
                <a:spcPct val="0"/>
              </a:spcAft>
            </a:pPr>
            <a:r>
              <a:rPr lang="it-CH" altLang="it-CH" dirty="0"/>
              <a:t>Dipartimento del territorio</a:t>
            </a:r>
          </a:p>
          <a:p>
            <a:pPr>
              <a:lnSpc>
                <a:spcPts val="1000"/>
              </a:lnSpc>
              <a:spcAft>
                <a:spcPct val="0"/>
              </a:spcAft>
            </a:pPr>
            <a:r>
              <a:rPr lang="it-CH" altLang="it-CH" dirty="0"/>
              <a:t>Geologo della Sezione forestale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6" name="Segnaposto testo 4"/>
          <p:cNvSpPr>
            <a:spLocks noGrp="1"/>
          </p:cNvSpPr>
          <p:nvPr>
            <p:ph type="body" idx="10"/>
          </p:nvPr>
        </p:nvSpPr>
        <p:spPr>
          <a:xfrm>
            <a:off x="1907704" y="1814677"/>
            <a:ext cx="4319588" cy="769441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Marco Frangi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  <p:sp>
        <p:nvSpPr>
          <p:cNvPr id="7" name="Segnaposto testo 5"/>
          <p:cNvSpPr>
            <a:spLocks noGrp="1"/>
          </p:cNvSpPr>
          <p:nvPr>
            <p:ph type="body" sz="half" idx="2"/>
          </p:nvPr>
        </p:nvSpPr>
        <p:spPr>
          <a:xfrm>
            <a:off x="1901770" y="2199397"/>
            <a:ext cx="4319588" cy="1282402"/>
          </a:xfrm>
        </p:spPr>
        <p:txBody>
          <a:bodyPr/>
          <a:lstStyle/>
          <a:p>
            <a:pPr>
              <a:lnSpc>
                <a:spcPts val="1000"/>
              </a:lnSpc>
              <a:spcAft>
                <a:spcPct val="0"/>
              </a:spcAft>
            </a:pPr>
            <a:r>
              <a:rPr lang="it-CH" altLang="it-CH" dirty="0"/>
              <a:t>Dipartimento del territorio</a:t>
            </a:r>
          </a:p>
          <a:p>
            <a:pPr>
              <a:lnSpc>
                <a:spcPts val="1000"/>
              </a:lnSpc>
              <a:spcAft>
                <a:spcPct val="0"/>
              </a:spcAft>
            </a:pPr>
            <a:r>
              <a:rPr lang="it-CH" altLang="it-CH" dirty="0"/>
              <a:t>Capo dell’Ufficio della gestione dei manufatti</a:t>
            </a:r>
          </a:p>
          <a:p>
            <a:pPr>
              <a:spcAft>
                <a:spcPct val="0"/>
              </a:spcAft>
            </a:pPr>
            <a:endParaRPr lang="it-CH" altLang="it-CH" dirty="0"/>
          </a:p>
          <a:p>
            <a:pPr>
              <a:spcAft>
                <a:spcPct val="0"/>
              </a:spcAft>
            </a:pPr>
            <a:endParaRPr lang="it-CH" altLang="it-CH" dirty="0"/>
          </a:p>
        </p:txBody>
      </p:sp>
    </p:spTree>
    <p:extLst>
      <p:ext uri="{BB962C8B-B14F-4D97-AF65-F5344CB8AC3E}">
        <p14:creationId xmlns:p14="http://schemas.microsoft.com/office/powerpoint/2010/main" val="2275609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648308" y="1419622"/>
            <a:ext cx="7847384" cy="352839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tabLst>
                <a:tab pos="541338" algn="l"/>
              </a:tabLst>
            </a:pPr>
            <a:endParaRPr lang="it-CH" altLang="it-CH" b="1" dirty="0"/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Cenno storico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Quadro geologico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Stato del manufatto e del tratto stradale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>
                <a:sym typeface="Wingdings" panose="05000000000000000000" pitchFamily="2" charset="2"/>
              </a:rPr>
              <a:t>Monitoraggio in corso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>
                <a:sym typeface="Wingdings" panose="05000000000000000000" pitchFamily="2" charset="2"/>
              </a:rPr>
              <a:t>Interventi già eseguiti - drenaggi superficiali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Progetto preliminare di sistemazione stradale - varianti studiate</a:t>
            </a:r>
            <a:endParaRPr lang="it-IT" altLang="it-CH" dirty="0">
              <a:sym typeface="Wingdings" panose="05000000000000000000" pitchFamily="2" charset="2"/>
            </a:endParaRP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Intervento in procinto di essere eseguito - drenaggi profondi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Progetto definitivo – recupero del collegamento attuale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dirty="0"/>
              <a:t>Prossime fasi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750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Indice dei temi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918907"/>
            <a:ext cx="5832648" cy="3449701"/>
          </a:xfrm>
          <a:prstGeom prst="rect">
            <a:avLst/>
          </a:prstGeom>
        </p:spPr>
      </p:pic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339750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Cenno storico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915566"/>
            <a:ext cx="2160240" cy="3434403"/>
          </a:xfrm>
          <a:prstGeom prst="rect">
            <a:avLst/>
          </a:prstGeom>
        </p:spPr>
      </p:pic>
      <p:cxnSp>
        <p:nvCxnSpPr>
          <p:cNvPr id="9" name="Connettore 2 8"/>
          <p:cNvCxnSpPr/>
          <p:nvPr/>
        </p:nvCxnSpPr>
        <p:spPr bwMode="auto">
          <a:xfrm>
            <a:off x="2631179" y="1906205"/>
            <a:ext cx="212629" cy="737553"/>
          </a:xfrm>
          <a:prstGeom prst="straightConnector1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0" name="CasellaDiTesto 9"/>
          <p:cNvSpPr txBox="1"/>
          <p:nvPr/>
        </p:nvSpPr>
        <p:spPr bwMode="auto">
          <a:xfrm>
            <a:off x="2148520" y="1721539"/>
            <a:ext cx="648072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 err="1">
                <a:latin typeface="+mn-lt"/>
              </a:rPr>
              <a:t>Insone</a:t>
            </a:r>
            <a:endParaRPr lang="it-CH" sz="1200" dirty="0">
              <a:latin typeface="+mn-lt"/>
            </a:endParaRPr>
          </a:p>
        </p:txBody>
      </p:sp>
      <p:cxnSp>
        <p:nvCxnSpPr>
          <p:cNvPr id="12" name="Connettore 2 11"/>
          <p:cNvCxnSpPr/>
          <p:nvPr/>
        </p:nvCxnSpPr>
        <p:spPr bwMode="auto">
          <a:xfrm flipH="1">
            <a:off x="4808888" y="1878723"/>
            <a:ext cx="165974" cy="508629"/>
          </a:xfrm>
          <a:prstGeom prst="straightConnector1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5" name="CasellaDiTesto 14"/>
          <p:cNvSpPr txBox="1"/>
          <p:nvPr/>
        </p:nvSpPr>
        <p:spPr bwMode="auto">
          <a:xfrm>
            <a:off x="4821602" y="1707504"/>
            <a:ext cx="648072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 err="1">
                <a:latin typeface="+mn-lt"/>
              </a:rPr>
              <a:t>Scareglia</a:t>
            </a:r>
            <a:endParaRPr lang="it-CH" sz="1200" dirty="0">
              <a:latin typeface="+mn-lt"/>
            </a:endParaRPr>
          </a:p>
        </p:txBody>
      </p:sp>
      <p:sp>
        <p:nvSpPr>
          <p:cNvPr id="16" name="CasellaDiTesto 15"/>
          <p:cNvSpPr txBox="1"/>
          <p:nvPr/>
        </p:nvSpPr>
        <p:spPr bwMode="auto">
          <a:xfrm>
            <a:off x="3131840" y="1347614"/>
            <a:ext cx="648072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 err="1">
                <a:latin typeface="+mn-lt"/>
              </a:rPr>
              <a:t>Marsèta</a:t>
            </a:r>
            <a:endParaRPr lang="it-CH" sz="1200" dirty="0">
              <a:latin typeface="+mn-lt"/>
            </a:endParaRPr>
          </a:p>
        </p:txBody>
      </p:sp>
      <p:cxnSp>
        <p:nvCxnSpPr>
          <p:cNvPr id="17" name="Connettore 2 16"/>
          <p:cNvCxnSpPr/>
          <p:nvPr/>
        </p:nvCxnSpPr>
        <p:spPr bwMode="auto">
          <a:xfrm>
            <a:off x="3527884" y="1532280"/>
            <a:ext cx="196391" cy="679430"/>
          </a:xfrm>
          <a:prstGeom prst="straightConnector1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9" name="Figura a mano libera 18"/>
          <p:cNvSpPr/>
          <p:nvPr/>
        </p:nvSpPr>
        <p:spPr bwMode="auto">
          <a:xfrm>
            <a:off x="3724275" y="2381250"/>
            <a:ext cx="95250" cy="71438"/>
          </a:xfrm>
          <a:custGeom>
            <a:avLst/>
            <a:gdLst>
              <a:gd name="connsiteX0" fmla="*/ 0 w 95250"/>
              <a:gd name="connsiteY0" fmla="*/ 71438 h 71438"/>
              <a:gd name="connsiteX1" fmla="*/ 14288 w 95250"/>
              <a:gd name="connsiteY1" fmla="*/ 0 h 71438"/>
              <a:gd name="connsiteX2" fmla="*/ 14288 w 95250"/>
              <a:gd name="connsiteY2" fmla="*/ 0 h 71438"/>
              <a:gd name="connsiteX3" fmla="*/ 66675 w 95250"/>
              <a:gd name="connsiteY3" fmla="*/ 28575 h 71438"/>
              <a:gd name="connsiteX4" fmla="*/ 95250 w 95250"/>
              <a:gd name="connsiteY4" fmla="*/ 61913 h 71438"/>
              <a:gd name="connsiteX5" fmla="*/ 95250 w 95250"/>
              <a:gd name="connsiteY5" fmla="*/ 61913 h 71438"/>
              <a:gd name="connsiteX6" fmla="*/ 66675 w 95250"/>
              <a:gd name="connsiteY6" fmla="*/ 57150 h 71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250" h="71438">
                <a:moveTo>
                  <a:pt x="0" y="71438"/>
                </a:moveTo>
                <a:lnTo>
                  <a:pt x="14288" y="0"/>
                </a:lnTo>
                <a:lnTo>
                  <a:pt x="14288" y="0"/>
                </a:lnTo>
                <a:lnTo>
                  <a:pt x="66675" y="28575"/>
                </a:lnTo>
                <a:lnTo>
                  <a:pt x="95250" y="61913"/>
                </a:lnTo>
                <a:lnTo>
                  <a:pt x="95250" y="61913"/>
                </a:lnTo>
                <a:lnTo>
                  <a:pt x="66675" y="57150"/>
                </a:lnTo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Figura a mano libera 19"/>
          <p:cNvSpPr/>
          <p:nvPr/>
        </p:nvSpPr>
        <p:spPr bwMode="auto">
          <a:xfrm>
            <a:off x="3726657" y="2327978"/>
            <a:ext cx="423860" cy="267584"/>
          </a:xfrm>
          <a:custGeom>
            <a:avLst/>
            <a:gdLst>
              <a:gd name="connsiteX0" fmla="*/ 0 w 247650"/>
              <a:gd name="connsiteY0" fmla="*/ 242888 h 247650"/>
              <a:gd name="connsiteX1" fmla="*/ 57150 w 247650"/>
              <a:gd name="connsiteY1" fmla="*/ 238125 h 247650"/>
              <a:gd name="connsiteX2" fmla="*/ 71438 w 247650"/>
              <a:gd name="connsiteY2" fmla="*/ 171450 h 247650"/>
              <a:gd name="connsiteX3" fmla="*/ 90488 w 247650"/>
              <a:gd name="connsiteY3" fmla="*/ 123825 h 247650"/>
              <a:gd name="connsiteX4" fmla="*/ 119063 w 247650"/>
              <a:gd name="connsiteY4" fmla="*/ 138113 h 247650"/>
              <a:gd name="connsiteX5" fmla="*/ 185738 w 247650"/>
              <a:gd name="connsiteY5" fmla="*/ 195263 h 247650"/>
              <a:gd name="connsiteX6" fmla="*/ 228600 w 247650"/>
              <a:gd name="connsiteY6" fmla="*/ 247650 h 247650"/>
              <a:gd name="connsiteX7" fmla="*/ 176213 w 247650"/>
              <a:gd name="connsiteY7" fmla="*/ 147638 h 247650"/>
              <a:gd name="connsiteX8" fmla="*/ 133350 w 247650"/>
              <a:gd name="connsiteY8" fmla="*/ 61913 h 247650"/>
              <a:gd name="connsiteX9" fmla="*/ 142875 w 247650"/>
              <a:gd name="connsiteY9" fmla="*/ 0 h 247650"/>
              <a:gd name="connsiteX10" fmla="*/ 180975 w 247650"/>
              <a:gd name="connsiteY10" fmla="*/ 9525 h 247650"/>
              <a:gd name="connsiteX11" fmla="*/ 180975 w 247650"/>
              <a:gd name="connsiteY11" fmla="*/ 9525 h 247650"/>
              <a:gd name="connsiteX12" fmla="*/ 247650 w 247650"/>
              <a:gd name="connsiteY12" fmla="*/ 61913 h 247650"/>
              <a:gd name="connsiteX13" fmla="*/ 247650 w 247650"/>
              <a:gd name="connsiteY13" fmla="*/ 66675 h 247650"/>
              <a:gd name="connsiteX14" fmla="*/ 247650 w 247650"/>
              <a:gd name="connsiteY14" fmla="*/ 66675 h 247650"/>
              <a:gd name="connsiteX0" fmla="*/ 0 w 247650"/>
              <a:gd name="connsiteY0" fmla="*/ 242888 h 247650"/>
              <a:gd name="connsiteX1" fmla="*/ 57150 w 247650"/>
              <a:gd name="connsiteY1" fmla="*/ 238125 h 247650"/>
              <a:gd name="connsiteX2" fmla="*/ 59532 w 247650"/>
              <a:gd name="connsiteY2" fmla="*/ 159543 h 247650"/>
              <a:gd name="connsiteX3" fmla="*/ 90488 w 247650"/>
              <a:gd name="connsiteY3" fmla="*/ 123825 h 247650"/>
              <a:gd name="connsiteX4" fmla="*/ 119063 w 247650"/>
              <a:gd name="connsiteY4" fmla="*/ 138113 h 247650"/>
              <a:gd name="connsiteX5" fmla="*/ 185738 w 247650"/>
              <a:gd name="connsiteY5" fmla="*/ 195263 h 247650"/>
              <a:gd name="connsiteX6" fmla="*/ 228600 w 247650"/>
              <a:gd name="connsiteY6" fmla="*/ 247650 h 247650"/>
              <a:gd name="connsiteX7" fmla="*/ 176213 w 247650"/>
              <a:gd name="connsiteY7" fmla="*/ 147638 h 247650"/>
              <a:gd name="connsiteX8" fmla="*/ 133350 w 247650"/>
              <a:gd name="connsiteY8" fmla="*/ 61913 h 247650"/>
              <a:gd name="connsiteX9" fmla="*/ 142875 w 247650"/>
              <a:gd name="connsiteY9" fmla="*/ 0 h 247650"/>
              <a:gd name="connsiteX10" fmla="*/ 180975 w 247650"/>
              <a:gd name="connsiteY10" fmla="*/ 9525 h 247650"/>
              <a:gd name="connsiteX11" fmla="*/ 180975 w 247650"/>
              <a:gd name="connsiteY11" fmla="*/ 9525 h 247650"/>
              <a:gd name="connsiteX12" fmla="*/ 247650 w 247650"/>
              <a:gd name="connsiteY12" fmla="*/ 61913 h 247650"/>
              <a:gd name="connsiteX13" fmla="*/ 247650 w 247650"/>
              <a:gd name="connsiteY13" fmla="*/ 66675 h 247650"/>
              <a:gd name="connsiteX14" fmla="*/ 247650 w 247650"/>
              <a:gd name="connsiteY14" fmla="*/ 66675 h 247650"/>
              <a:gd name="connsiteX0" fmla="*/ 0 w 330994"/>
              <a:gd name="connsiteY0" fmla="*/ 302419 h 302419"/>
              <a:gd name="connsiteX1" fmla="*/ 140494 w 330994"/>
              <a:gd name="connsiteY1" fmla="*/ 238125 h 302419"/>
              <a:gd name="connsiteX2" fmla="*/ 142876 w 330994"/>
              <a:gd name="connsiteY2" fmla="*/ 159543 h 302419"/>
              <a:gd name="connsiteX3" fmla="*/ 173832 w 330994"/>
              <a:gd name="connsiteY3" fmla="*/ 123825 h 302419"/>
              <a:gd name="connsiteX4" fmla="*/ 202407 w 330994"/>
              <a:gd name="connsiteY4" fmla="*/ 138113 h 302419"/>
              <a:gd name="connsiteX5" fmla="*/ 269082 w 330994"/>
              <a:gd name="connsiteY5" fmla="*/ 195263 h 302419"/>
              <a:gd name="connsiteX6" fmla="*/ 311944 w 330994"/>
              <a:gd name="connsiteY6" fmla="*/ 247650 h 302419"/>
              <a:gd name="connsiteX7" fmla="*/ 259557 w 330994"/>
              <a:gd name="connsiteY7" fmla="*/ 147638 h 302419"/>
              <a:gd name="connsiteX8" fmla="*/ 216694 w 330994"/>
              <a:gd name="connsiteY8" fmla="*/ 61913 h 302419"/>
              <a:gd name="connsiteX9" fmla="*/ 226219 w 330994"/>
              <a:gd name="connsiteY9" fmla="*/ 0 h 302419"/>
              <a:gd name="connsiteX10" fmla="*/ 264319 w 330994"/>
              <a:gd name="connsiteY10" fmla="*/ 9525 h 302419"/>
              <a:gd name="connsiteX11" fmla="*/ 264319 w 330994"/>
              <a:gd name="connsiteY11" fmla="*/ 9525 h 302419"/>
              <a:gd name="connsiteX12" fmla="*/ 330994 w 330994"/>
              <a:gd name="connsiteY12" fmla="*/ 61913 h 302419"/>
              <a:gd name="connsiteX13" fmla="*/ 330994 w 330994"/>
              <a:gd name="connsiteY13" fmla="*/ 66675 h 302419"/>
              <a:gd name="connsiteX14" fmla="*/ 330994 w 330994"/>
              <a:gd name="connsiteY14" fmla="*/ 66675 h 302419"/>
              <a:gd name="connsiteX0" fmla="*/ 0 w 357188"/>
              <a:gd name="connsiteY0" fmla="*/ 280988 h 280988"/>
              <a:gd name="connsiteX1" fmla="*/ 166688 w 357188"/>
              <a:gd name="connsiteY1" fmla="*/ 238125 h 280988"/>
              <a:gd name="connsiteX2" fmla="*/ 169070 w 357188"/>
              <a:gd name="connsiteY2" fmla="*/ 159543 h 280988"/>
              <a:gd name="connsiteX3" fmla="*/ 200026 w 357188"/>
              <a:gd name="connsiteY3" fmla="*/ 123825 h 280988"/>
              <a:gd name="connsiteX4" fmla="*/ 228601 w 357188"/>
              <a:gd name="connsiteY4" fmla="*/ 138113 h 280988"/>
              <a:gd name="connsiteX5" fmla="*/ 295276 w 357188"/>
              <a:gd name="connsiteY5" fmla="*/ 195263 h 280988"/>
              <a:gd name="connsiteX6" fmla="*/ 338138 w 357188"/>
              <a:gd name="connsiteY6" fmla="*/ 247650 h 280988"/>
              <a:gd name="connsiteX7" fmla="*/ 285751 w 357188"/>
              <a:gd name="connsiteY7" fmla="*/ 147638 h 280988"/>
              <a:gd name="connsiteX8" fmla="*/ 242888 w 357188"/>
              <a:gd name="connsiteY8" fmla="*/ 61913 h 280988"/>
              <a:gd name="connsiteX9" fmla="*/ 252413 w 357188"/>
              <a:gd name="connsiteY9" fmla="*/ 0 h 280988"/>
              <a:gd name="connsiteX10" fmla="*/ 290513 w 357188"/>
              <a:gd name="connsiteY10" fmla="*/ 9525 h 280988"/>
              <a:gd name="connsiteX11" fmla="*/ 290513 w 357188"/>
              <a:gd name="connsiteY11" fmla="*/ 9525 h 280988"/>
              <a:gd name="connsiteX12" fmla="*/ 357188 w 357188"/>
              <a:gd name="connsiteY12" fmla="*/ 61913 h 280988"/>
              <a:gd name="connsiteX13" fmla="*/ 357188 w 357188"/>
              <a:gd name="connsiteY13" fmla="*/ 66675 h 280988"/>
              <a:gd name="connsiteX14" fmla="*/ 357188 w 357188"/>
              <a:gd name="connsiteY14" fmla="*/ 66675 h 280988"/>
              <a:gd name="connsiteX0" fmla="*/ 0 w 357188"/>
              <a:gd name="connsiteY0" fmla="*/ 280988 h 280988"/>
              <a:gd name="connsiteX1" fmla="*/ 119063 w 357188"/>
              <a:gd name="connsiteY1" fmla="*/ 250031 h 280988"/>
              <a:gd name="connsiteX2" fmla="*/ 166688 w 357188"/>
              <a:gd name="connsiteY2" fmla="*/ 238125 h 280988"/>
              <a:gd name="connsiteX3" fmla="*/ 169070 w 357188"/>
              <a:gd name="connsiteY3" fmla="*/ 159543 h 280988"/>
              <a:gd name="connsiteX4" fmla="*/ 200026 w 357188"/>
              <a:gd name="connsiteY4" fmla="*/ 123825 h 280988"/>
              <a:gd name="connsiteX5" fmla="*/ 228601 w 357188"/>
              <a:gd name="connsiteY5" fmla="*/ 138113 h 280988"/>
              <a:gd name="connsiteX6" fmla="*/ 295276 w 357188"/>
              <a:gd name="connsiteY6" fmla="*/ 195263 h 280988"/>
              <a:gd name="connsiteX7" fmla="*/ 338138 w 357188"/>
              <a:gd name="connsiteY7" fmla="*/ 247650 h 280988"/>
              <a:gd name="connsiteX8" fmla="*/ 285751 w 357188"/>
              <a:gd name="connsiteY8" fmla="*/ 147638 h 280988"/>
              <a:gd name="connsiteX9" fmla="*/ 242888 w 357188"/>
              <a:gd name="connsiteY9" fmla="*/ 61913 h 280988"/>
              <a:gd name="connsiteX10" fmla="*/ 252413 w 357188"/>
              <a:gd name="connsiteY10" fmla="*/ 0 h 280988"/>
              <a:gd name="connsiteX11" fmla="*/ 290513 w 357188"/>
              <a:gd name="connsiteY11" fmla="*/ 9525 h 280988"/>
              <a:gd name="connsiteX12" fmla="*/ 290513 w 357188"/>
              <a:gd name="connsiteY12" fmla="*/ 9525 h 280988"/>
              <a:gd name="connsiteX13" fmla="*/ 357188 w 357188"/>
              <a:gd name="connsiteY13" fmla="*/ 61913 h 280988"/>
              <a:gd name="connsiteX14" fmla="*/ 357188 w 357188"/>
              <a:gd name="connsiteY14" fmla="*/ 66675 h 280988"/>
              <a:gd name="connsiteX15" fmla="*/ 357188 w 357188"/>
              <a:gd name="connsiteY15" fmla="*/ 66675 h 280988"/>
              <a:gd name="connsiteX0" fmla="*/ 0 w 357188"/>
              <a:gd name="connsiteY0" fmla="*/ 280988 h 280988"/>
              <a:gd name="connsiteX1" fmla="*/ 47626 w 357188"/>
              <a:gd name="connsiteY1" fmla="*/ 269081 h 280988"/>
              <a:gd name="connsiteX2" fmla="*/ 119063 w 357188"/>
              <a:gd name="connsiteY2" fmla="*/ 250031 h 280988"/>
              <a:gd name="connsiteX3" fmla="*/ 166688 w 357188"/>
              <a:gd name="connsiteY3" fmla="*/ 238125 h 280988"/>
              <a:gd name="connsiteX4" fmla="*/ 169070 w 357188"/>
              <a:gd name="connsiteY4" fmla="*/ 159543 h 280988"/>
              <a:gd name="connsiteX5" fmla="*/ 200026 w 357188"/>
              <a:gd name="connsiteY5" fmla="*/ 123825 h 280988"/>
              <a:gd name="connsiteX6" fmla="*/ 228601 w 357188"/>
              <a:gd name="connsiteY6" fmla="*/ 138113 h 280988"/>
              <a:gd name="connsiteX7" fmla="*/ 295276 w 357188"/>
              <a:gd name="connsiteY7" fmla="*/ 195263 h 280988"/>
              <a:gd name="connsiteX8" fmla="*/ 338138 w 357188"/>
              <a:gd name="connsiteY8" fmla="*/ 247650 h 280988"/>
              <a:gd name="connsiteX9" fmla="*/ 285751 w 357188"/>
              <a:gd name="connsiteY9" fmla="*/ 147638 h 280988"/>
              <a:gd name="connsiteX10" fmla="*/ 242888 w 357188"/>
              <a:gd name="connsiteY10" fmla="*/ 61913 h 280988"/>
              <a:gd name="connsiteX11" fmla="*/ 252413 w 357188"/>
              <a:gd name="connsiteY11" fmla="*/ 0 h 280988"/>
              <a:gd name="connsiteX12" fmla="*/ 290513 w 357188"/>
              <a:gd name="connsiteY12" fmla="*/ 9525 h 280988"/>
              <a:gd name="connsiteX13" fmla="*/ 290513 w 357188"/>
              <a:gd name="connsiteY13" fmla="*/ 9525 h 280988"/>
              <a:gd name="connsiteX14" fmla="*/ 357188 w 357188"/>
              <a:gd name="connsiteY14" fmla="*/ 61913 h 280988"/>
              <a:gd name="connsiteX15" fmla="*/ 357188 w 357188"/>
              <a:gd name="connsiteY15" fmla="*/ 66675 h 280988"/>
              <a:gd name="connsiteX16" fmla="*/ 357188 w 357188"/>
              <a:gd name="connsiteY16" fmla="*/ 66675 h 280988"/>
              <a:gd name="connsiteX0" fmla="*/ 54767 w 411955"/>
              <a:gd name="connsiteY0" fmla="*/ 280988 h 280988"/>
              <a:gd name="connsiteX1" fmla="*/ 0 w 411955"/>
              <a:gd name="connsiteY1" fmla="*/ 116681 h 280988"/>
              <a:gd name="connsiteX2" fmla="*/ 173830 w 411955"/>
              <a:gd name="connsiteY2" fmla="*/ 250031 h 280988"/>
              <a:gd name="connsiteX3" fmla="*/ 221455 w 411955"/>
              <a:gd name="connsiteY3" fmla="*/ 238125 h 280988"/>
              <a:gd name="connsiteX4" fmla="*/ 223837 w 411955"/>
              <a:gd name="connsiteY4" fmla="*/ 159543 h 280988"/>
              <a:gd name="connsiteX5" fmla="*/ 254793 w 411955"/>
              <a:gd name="connsiteY5" fmla="*/ 123825 h 280988"/>
              <a:gd name="connsiteX6" fmla="*/ 283368 w 411955"/>
              <a:gd name="connsiteY6" fmla="*/ 138113 h 280988"/>
              <a:gd name="connsiteX7" fmla="*/ 350043 w 411955"/>
              <a:gd name="connsiteY7" fmla="*/ 195263 h 280988"/>
              <a:gd name="connsiteX8" fmla="*/ 392905 w 411955"/>
              <a:gd name="connsiteY8" fmla="*/ 247650 h 280988"/>
              <a:gd name="connsiteX9" fmla="*/ 340518 w 411955"/>
              <a:gd name="connsiteY9" fmla="*/ 147638 h 280988"/>
              <a:gd name="connsiteX10" fmla="*/ 297655 w 411955"/>
              <a:gd name="connsiteY10" fmla="*/ 61913 h 280988"/>
              <a:gd name="connsiteX11" fmla="*/ 307180 w 411955"/>
              <a:gd name="connsiteY11" fmla="*/ 0 h 280988"/>
              <a:gd name="connsiteX12" fmla="*/ 345280 w 411955"/>
              <a:gd name="connsiteY12" fmla="*/ 9525 h 280988"/>
              <a:gd name="connsiteX13" fmla="*/ 345280 w 411955"/>
              <a:gd name="connsiteY13" fmla="*/ 9525 h 280988"/>
              <a:gd name="connsiteX14" fmla="*/ 411955 w 411955"/>
              <a:gd name="connsiteY14" fmla="*/ 61913 h 280988"/>
              <a:gd name="connsiteX15" fmla="*/ 411955 w 411955"/>
              <a:gd name="connsiteY15" fmla="*/ 66675 h 280988"/>
              <a:gd name="connsiteX16" fmla="*/ 411955 w 411955"/>
              <a:gd name="connsiteY16" fmla="*/ 66675 h 280988"/>
              <a:gd name="connsiteX0" fmla="*/ 54767 w 411955"/>
              <a:gd name="connsiteY0" fmla="*/ 280988 h 280988"/>
              <a:gd name="connsiteX1" fmla="*/ 0 w 411955"/>
              <a:gd name="connsiteY1" fmla="*/ 116681 h 280988"/>
              <a:gd name="connsiteX2" fmla="*/ 116681 w 411955"/>
              <a:gd name="connsiteY2" fmla="*/ 204788 h 280988"/>
              <a:gd name="connsiteX3" fmla="*/ 173830 w 411955"/>
              <a:gd name="connsiteY3" fmla="*/ 250031 h 280988"/>
              <a:gd name="connsiteX4" fmla="*/ 221455 w 411955"/>
              <a:gd name="connsiteY4" fmla="*/ 238125 h 280988"/>
              <a:gd name="connsiteX5" fmla="*/ 223837 w 411955"/>
              <a:gd name="connsiteY5" fmla="*/ 159543 h 280988"/>
              <a:gd name="connsiteX6" fmla="*/ 254793 w 411955"/>
              <a:gd name="connsiteY6" fmla="*/ 123825 h 280988"/>
              <a:gd name="connsiteX7" fmla="*/ 283368 w 411955"/>
              <a:gd name="connsiteY7" fmla="*/ 138113 h 280988"/>
              <a:gd name="connsiteX8" fmla="*/ 350043 w 411955"/>
              <a:gd name="connsiteY8" fmla="*/ 195263 h 280988"/>
              <a:gd name="connsiteX9" fmla="*/ 392905 w 411955"/>
              <a:gd name="connsiteY9" fmla="*/ 247650 h 280988"/>
              <a:gd name="connsiteX10" fmla="*/ 340518 w 411955"/>
              <a:gd name="connsiteY10" fmla="*/ 147638 h 280988"/>
              <a:gd name="connsiteX11" fmla="*/ 297655 w 411955"/>
              <a:gd name="connsiteY11" fmla="*/ 61913 h 280988"/>
              <a:gd name="connsiteX12" fmla="*/ 307180 w 411955"/>
              <a:gd name="connsiteY12" fmla="*/ 0 h 280988"/>
              <a:gd name="connsiteX13" fmla="*/ 345280 w 411955"/>
              <a:gd name="connsiteY13" fmla="*/ 9525 h 280988"/>
              <a:gd name="connsiteX14" fmla="*/ 345280 w 411955"/>
              <a:gd name="connsiteY14" fmla="*/ 9525 h 280988"/>
              <a:gd name="connsiteX15" fmla="*/ 411955 w 411955"/>
              <a:gd name="connsiteY15" fmla="*/ 61913 h 280988"/>
              <a:gd name="connsiteX16" fmla="*/ 411955 w 411955"/>
              <a:gd name="connsiteY16" fmla="*/ 66675 h 280988"/>
              <a:gd name="connsiteX17" fmla="*/ 411955 w 411955"/>
              <a:gd name="connsiteY17" fmla="*/ 66675 h 280988"/>
              <a:gd name="connsiteX0" fmla="*/ 54767 w 411955"/>
              <a:gd name="connsiteY0" fmla="*/ 280988 h 280988"/>
              <a:gd name="connsiteX1" fmla="*/ 0 w 411955"/>
              <a:gd name="connsiteY1" fmla="*/ 116681 h 280988"/>
              <a:gd name="connsiteX2" fmla="*/ 38099 w 411955"/>
              <a:gd name="connsiteY2" fmla="*/ 97631 h 280988"/>
              <a:gd name="connsiteX3" fmla="*/ 173830 w 411955"/>
              <a:gd name="connsiteY3" fmla="*/ 250031 h 280988"/>
              <a:gd name="connsiteX4" fmla="*/ 221455 w 411955"/>
              <a:gd name="connsiteY4" fmla="*/ 238125 h 280988"/>
              <a:gd name="connsiteX5" fmla="*/ 223837 w 411955"/>
              <a:gd name="connsiteY5" fmla="*/ 159543 h 280988"/>
              <a:gd name="connsiteX6" fmla="*/ 254793 w 411955"/>
              <a:gd name="connsiteY6" fmla="*/ 123825 h 280988"/>
              <a:gd name="connsiteX7" fmla="*/ 283368 w 411955"/>
              <a:gd name="connsiteY7" fmla="*/ 138113 h 280988"/>
              <a:gd name="connsiteX8" fmla="*/ 350043 w 411955"/>
              <a:gd name="connsiteY8" fmla="*/ 195263 h 280988"/>
              <a:gd name="connsiteX9" fmla="*/ 392905 w 411955"/>
              <a:gd name="connsiteY9" fmla="*/ 247650 h 280988"/>
              <a:gd name="connsiteX10" fmla="*/ 340518 w 411955"/>
              <a:gd name="connsiteY10" fmla="*/ 147638 h 280988"/>
              <a:gd name="connsiteX11" fmla="*/ 297655 w 411955"/>
              <a:gd name="connsiteY11" fmla="*/ 61913 h 280988"/>
              <a:gd name="connsiteX12" fmla="*/ 307180 w 411955"/>
              <a:gd name="connsiteY12" fmla="*/ 0 h 280988"/>
              <a:gd name="connsiteX13" fmla="*/ 345280 w 411955"/>
              <a:gd name="connsiteY13" fmla="*/ 9525 h 280988"/>
              <a:gd name="connsiteX14" fmla="*/ 345280 w 411955"/>
              <a:gd name="connsiteY14" fmla="*/ 9525 h 280988"/>
              <a:gd name="connsiteX15" fmla="*/ 411955 w 411955"/>
              <a:gd name="connsiteY15" fmla="*/ 61913 h 280988"/>
              <a:gd name="connsiteX16" fmla="*/ 411955 w 411955"/>
              <a:gd name="connsiteY16" fmla="*/ 66675 h 280988"/>
              <a:gd name="connsiteX17" fmla="*/ 411955 w 411955"/>
              <a:gd name="connsiteY17" fmla="*/ 66675 h 280988"/>
              <a:gd name="connsiteX0" fmla="*/ 69054 w 426242"/>
              <a:gd name="connsiteY0" fmla="*/ 280988 h 280988"/>
              <a:gd name="connsiteX1" fmla="*/ 0 w 426242"/>
              <a:gd name="connsiteY1" fmla="*/ 109538 h 280988"/>
              <a:gd name="connsiteX2" fmla="*/ 52386 w 426242"/>
              <a:gd name="connsiteY2" fmla="*/ 97631 h 280988"/>
              <a:gd name="connsiteX3" fmla="*/ 188117 w 426242"/>
              <a:gd name="connsiteY3" fmla="*/ 250031 h 280988"/>
              <a:gd name="connsiteX4" fmla="*/ 235742 w 426242"/>
              <a:gd name="connsiteY4" fmla="*/ 238125 h 280988"/>
              <a:gd name="connsiteX5" fmla="*/ 238124 w 426242"/>
              <a:gd name="connsiteY5" fmla="*/ 159543 h 280988"/>
              <a:gd name="connsiteX6" fmla="*/ 269080 w 426242"/>
              <a:gd name="connsiteY6" fmla="*/ 123825 h 280988"/>
              <a:gd name="connsiteX7" fmla="*/ 297655 w 426242"/>
              <a:gd name="connsiteY7" fmla="*/ 138113 h 280988"/>
              <a:gd name="connsiteX8" fmla="*/ 364330 w 426242"/>
              <a:gd name="connsiteY8" fmla="*/ 195263 h 280988"/>
              <a:gd name="connsiteX9" fmla="*/ 407192 w 426242"/>
              <a:gd name="connsiteY9" fmla="*/ 247650 h 280988"/>
              <a:gd name="connsiteX10" fmla="*/ 354805 w 426242"/>
              <a:gd name="connsiteY10" fmla="*/ 147638 h 280988"/>
              <a:gd name="connsiteX11" fmla="*/ 311942 w 426242"/>
              <a:gd name="connsiteY11" fmla="*/ 61913 h 280988"/>
              <a:gd name="connsiteX12" fmla="*/ 321467 w 426242"/>
              <a:gd name="connsiteY12" fmla="*/ 0 h 280988"/>
              <a:gd name="connsiteX13" fmla="*/ 359567 w 426242"/>
              <a:gd name="connsiteY13" fmla="*/ 9525 h 280988"/>
              <a:gd name="connsiteX14" fmla="*/ 359567 w 426242"/>
              <a:gd name="connsiteY14" fmla="*/ 9525 h 280988"/>
              <a:gd name="connsiteX15" fmla="*/ 426242 w 426242"/>
              <a:gd name="connsiteY15" fmla="*/ 61913 h 280988"/>
              <a:gd name="connsiteX16" fmla="*/ 426242 w 426242"/>
              <a:gd name="connsiteY16" fmla="*/ 66675 h 280988"/>
              <a:gd name="connsiteX17" fmla="*/ 426242 w 426242"/>
              <a:gd name="connsiteY17" fmla="*/ 66675 h 280988"/>
              <a:gd name="connsiteX0" fmla="*/ 69054 w 427123"/>
              <a:gd name="connsiteY0" fmla="*/ 280988 h 280988"/>
              <a:gd name="connsiteX1" fmla="*/ 0 w 427123"/>
              <a:gd name="connsiteY1" fmla="*/ 109538 h 280988"/>
              <a:gd name="connsiteX2" fmla="*/ 52386 w 427123"/>
              <a:gd name="connsiteY2" fmla="*/ 97631 h 280988"/>
              <a:gd name="connsiteX3" fmla="*/ 188117 w 427123"/>
              <a:gd name="connsiteY3" fmla="*/ 250031 h 280988"/>
              <a:gd name="connsiteX4" fmla="*/ 235742 w 427123"/>
              <a:gd name="connsiteY4" fmla="*/ 238125 h 280988"/>
              <a:gd name="connsiteX5" fmla="*/ 238124 w 427123"/>
              <a:gd name="connsiteY5" fmla="*/ 159543 h 280988"/>
              <a:gd name="connsiteX6" fmla="*/ 269080 w 427123"/>
              <a:gd name="connsiteY6" fmla="*/ 123825 h 280988"/>
              <a:gd name="connsiteX7" fmla="*/ 297655 w 427123"/>
              <a:gd name="connsiteY7" fmla="*/ 138113 h 280988"/>
              <a:gd name="connsiteX8" fmla="*/ 364330 w 427123"/>
              <a:gd name="connsiteY8" fmla="*/ 195263 h 280988"/>
              <a:gd name="connsiteX9" fmla="*/ 407192 w 427123"/>
              <a:gd name="connsiteY9" fmla="*/ 247650 h 280988"/>
              <a:gd name="connsiteX10" fmla="*/ 354805 w 427123"/>
              <a:gd name="connsiteY10" fmla="*/ 147638 h 280988"/>
              <a:gd name="connsiteX11" fmla="*/ 311942 w 427123"/>
              <a:gd name="connsiteY11" fmla="*/ 61913 h 280988"/>
              <a:gd name="connsiteX12" fmla="*/ 321467 w 427123"/>
              <a:gd name="connsiteY12" fmla="*/ 0 h 280988"/>
              <a:gd name="connsiteX13" fmla="*/ 359567 w 427123"/>
              <a:gd name="connsiteY13" fmla="*/ 9525 h 280988"/>
              <a:gd name="connsiteX14" fmla="*/ 359567 w 427123"/>
              <a:gd name="connsiteY14" fmla="*/ 9525 h 280988"/>
              <a:gd name="connsiteX15" fmla="*/ 426242 w 427123"/>
              <a:gd name="connsiteY15" fmla="*/ 61913 h 280988"/>
              <a:gd name="connsiteX16" fmla="*/ 426242 w 427123"/>
              <a:gd name="connsiteY16" fmla="*/ 66675 h 280988"/>
              <a:gd name="connsiteX17" fmla="*/ 414336 w 427123"/>
              <a:gd name="connsiteY17" fmla="*/ 73819 h 280988"/>
              <a:gd name="connsiteX0" fmla="*/ 69054 w 427123"/>
              <a:gd name="connsiteY0" fmla="*/ 280988 h 280988"/>
              <a:gd name="connsiteX1" fmla="*/ 0 w 427123"/>
              <a:gd name="connsiteY1" fmla="*/ 109538 h 280988"/>
              <a:gd name="connsiteX2" fmla="*/ 52386 w 427123"/>
              <a:gd name="connsiteY2" fmla="*/ 97631 h 280988"/>
              <a:gd name="connsiteX3" fmla="*/ 188117 w 427123"/>
              <a:gd name="connsiteY3" fmla="*/ 250031 h 280988"/>
              <a:gd name="connsiteX4" fmla="*/ 235742 w 427123"/>
              <a:gd name="connsiteY4" fmla="*/ 238125 h 280988"/>
              <a:gd name="connsiteX5" fmla="*/ 238124 w 427123"/>
              <a:gd name="connsiteY5" fmla="*/ 159543 h 280988"/>
              <a:gd name="connsiteX6" fmla="*/ 269080 w 427123"/>
              <a:gd name="connsiteY6" fmla="*/ 123825 h 280988"/>
              <a:gd name="connsiteX7" fmla="*/ 297655 w 427123"/>
              <a:gd name="connsiteY7" fmla="*/ 138113 h 280988"/>
              <a:gd name="connsiteX8" fmla="*/ 364330 w 427123"/>
              <a:gd name="connsiteY8" fmla="*/ 195263 h 280988"/>
              <a:gd name="connsiteX9" fmla="*/ 407192 w 427123"/>
              <a:gd name="connsiteY9" fmla="*/ 247650 h 280988"/>
              <a:gd name="connsiteX10" fmla="*/ 354805 w 427123"/>
              <a:gd name="connsiteY10" fmla="*/ 147638 h 280988"/>
              <a:gd name="connsiteX11" fmla="*/ 311942 w 427123"/>
              <a:gd name="connsiteY11" fmla="*/ 61913 h 280988"/>
              <a:gd name="connsiteX12" fmla="*/ 321467 w 427123"/>
              <a:gd name="connsiteY12" fmla="*/ 0 h 280988"/>
              <a:gd name="connsiteX13" fmla="*/ 359567 w 427123"/>
              <a:gd name="connsiteY13" fmla="*/ 9525 h 280988"/>
              <a:gd name="connsiteX14" fmla="*/ 352423 w 427123"/>
              <a:gd name="connsiteY14" fmla="*/ 21431 h 280988"/>
              <a:gd name="connsiteX15" fmla="*/ 426242 w 427123"/>
              <a:gd name="connsiteY15" fmla="*/ 61913 h 280988"/>
              <a:gd name="connsiteX16" fmla="*/ 426242 w 427123"/>
              <a:gd name="connsiteY16" fmla="*/ 66675 h 280988"/>
              <a:gd name="connsiteX17" fmla="*/ 414336 w 427123"/>
              <a:gd name="connsiteY17" fmla="*/ 73819 h 280988"/>
              <a:gd name="connsiteX0" fmla="*/ 69054 w 427123"/>
              <a:gd name="connsiteY0" fmla="*/ 273844 h 273844"/>
              <a:gd name="connsiteX1" fmla="*/ 0 w 427123"/>
              <a:gd name="connsiteY1" fmla="*/ 102394 h 273844"/>
              <a:gd name="connsiteX2" fmla="*/ 52386 w 427123"/>
              <a:gd name="connsiteY2" fmla="*/ 90487 h 273844"/>
              <a:gd name="connsiteX3" fmla="*/ 188117 w 427123"/>
              <a:gd name="connsiteY3" fmla="*/ 242887 h 273844"/>
              <a:gd name="connsiteX4" fmla="*/ 235742 w 427123"/>
              <a:gd name="connsiteY4" fmla="*/ 230981 h 273844"/>
              <a:gd name="connsiteX5" fmla="*/ 238124 w 427123"/>
              <a:gd name="connsiteY5" fmla="*/ 152399 h 273844"/>
              <a:gd name="connsiteX6" fmla="*/ 269080 w 427123"/>
              <a:gd name="connsiteY6" fmla="*/ 116681 h 273844"/>
              <a:gd name="connsiteX7" fmla="*/ 297655 w 427123"/>
              <a:gd name="connsiteY7" fmla="*/ 130969 h 273844"/>
              <a:gd name="connsiteX8" fmla="*/ 364330 w 427123"/>
              <a:gd name="connsiteY8" fmla="*/ 188119 h 273844"/>
              <a:gd name="connsiteX9" fmla="*/ 407192 w 427123"/>
              <a:gd name="connsiteY9" fmla="*/ 240506 h 273844"/>
              <a:gd name="connsiteX10" fmla="*/ 354805 w 427123"/>
              <a:gd name="connsiteY10" fmla="*/ 140494 h 273844"/>
              <a:gd name="connsiteX11" fmla="*/ 311942 w 427123"/>
              <a:gd name="connsiteY11" fmla="*/ 54769 h 273844"/>
              <a:gd name="connsiteX12" fmla="*/ 314323 w 427123"/>
              <a:gd name="connsiteY12" fmla="*/ 0 h 273844"/>
              <a:gd name="connsiteX13" fmla="*/ 359567 w 427123"/>
              <a:gd name="connsiteY13" fmla="*/ 2381 h 273844"/>
              <a:gd name="connsiteX14" fmla="*/ 352423 w 427123"/>
              <a:gd name="connsiteY14" fmla="*/ 14287 h 273844"/>
              <a:gd name="connsiteX15" fmla="*/ 426242 w 427123"/>
              <a:gd name="connsiteY15" fmla="*/ 54769 h 273844"/>
              <a:gd name="connsiteX16" fmla="*/ 426242 w 427123"/>
              <a:gd name="connsiteY16" fmla="*/ 59531 h 273844"/>
              <a:gd name="connsiteX17" fmla="*/ 414336 w 427123"/>
              <a:gd name="connsiteY17" fmla="*/ 66675 h 273844"/>
              <a:gd name="connsiteX0" fmla="*/ 69054 w 427123"/>
              <a:gd name="connsiteY0" fmla="*/ 273844 h 273844"/>
              <a:gd name="connsiteX1" fmla="*/ 0 w 427123"/>
              <a:gd name="connsiteY1" fmla="*/ 102394 h 273844"/>
              <a:gd name="connsiteX2" fmla="*/ 52386 w 427123"/>
              <a:gd name="connsiteY2" fmla="*/ 90487 h 273844"/>
              <a:gd name="connsiteX3" fmla="*/ 188117 w 427123"/>
              <a:gd name="connsiteY3" fmla="*/ 242887 h 273844"/>
              <a:gd name="connsiteX4" fmla="*/ 235742 w 427123"/>
              <a:gd name="connsiteY4" fmla="*/ 230981 h 273844"/>
              <a:gd name="connsiteX5" fmla="*/ 238124 w 427123"/>
              <a:gd name="connsiteY5" fmla="*/ 152399 h 273844"/>
              <a:gd name="connsiteX6" fmla="*/ 269080 w 427123"/>
              <a:gd name="connsiteY6" fmla="*/ 116681 h 273844"/>
              <a:gd name="connsiteX7" fmla="*/ 297655 w 427123"/>
              <a:gd name="connsiteY7" fmla="*/ 130969 h 273844"/>
              <a:gd name="connsiteX8" fmla="*/ 364330 w 427123"/>
              <a:gd name="connsiteY8" fmla="*/ 188119 h 273844"/>
              <a:gd name="connsiteX9" fmla="*/ 407192 w 427123"/>
              <a:gd name="connsiteY9" fmla="*/ 240506 h 273844"/>
              <a:gd name="connsiteX10" fmla="*/ 354805 w 427123"/>
              <a:gd name="connsiteY10" fmla="*/ 140494 h 273844"/>
              <a:gd name="connsiteX11" fmla="*/ 311942 w 427123"/>
              <a:gd name="connsiteY11" fmla="*/ 54769 h 273844"/>
              <a:gd name="connsiteX12" fmla="*/ 314323 w 427123"/>
              <a:gd name="connsiteY12" fmla="*/ 0 h 273844"/>
              <a:gd name="connsiteX13" fmla="*/ 359567 w 427123"/>
              <a:gd name="connsiteY13" fmla="*/ 2381 h 273844"/>
              <a:gd name="connsiteX14" fmla="*/ 352423 w 427123"/>
              <a:gd name="connsiteY14" fmla="*/ 14287 h 273844"/>
              <a:gd name="connsiteX15" fmla="*/ 426242 w 427123"/>
              <a:gd name="connsiteY15" fmla="*/ 54769 h 273844"/>
              <a:gd name="connsiteX16" fmla="*/ 426242 w 427123"/>
              <a:gd name="connsiteY16" fmla="*/ 59531 h 273844"/>
              <a:gd name="connsiteX0" fmla="*/ 69054 w 426242"/>
              <a:gd name="connsiteY0" fmla="*/ 273844 h 273844"/>
              <a:gd name="connsiteX1" fmla="*/ 0 w 426242"/>
              <a:gd name="connsiteY1" fmla="*/ 102394 h 273844"/>
              <a:gd name="connsiteX2" fmla="*/ 52386 w 426242"/>
              <a:gd name="connsiteY2" fmla="*/ 90487 h 273844"/>
              <a:gd name="connsiteX3" fmla="*/ 188117 w 426242"/>
              <a:gd name="connsiteY3" fmla="*/ 242887 h 273844"/>
              <a:gd name="connsiteX4" fmla="*/ 235742 w 426242"/>
              <a:gd name="connsiteY4" fmla="*/ 230981 h 273844"/>
              <a:gd name="connsiteX5" fmla="*/ 238124 w 426242"/>
              <a:gd name="connsiteY5" fmla="*/ 152399 h 273844"/>
              <a:gd name="connsiteX6" fmla="*/ 269080 w 426242"/>
              <a:gd name="connsiteY6" fmla="*/ 116681 h 273844"/>
              <a:gd name="connsiteX7" fmla="*/ 297655 w 426242"/>
              <a:gd name="connsiteY7" fmla="*/ 130969 h 273844"/>
              <a:gd name="connsiteX8" fmla="*/ 364330 w 426242"/>
              <a:gd name="connsiteY8" fmla="*/ 188119 h 273844"/>
              <a:gd name="connsiteX9" fmla="*/ 407192 w 426242"/>
              <a:gd name="connsiteY9" fmla="*/ 240506 h 273844"/>
              <a:gd name="connsiteX10" fmla="*/ 354805 w 426242"/>
              <a:gd name="connsiteY10" fmla="*/ 140494 h 273844"/>
              <a:gd name="connsiteX11" fmla="*/ 311942 w 426242"/>
              <a:gd name="connsiteY11" fmla="*/ 54769 h 273844"/>
              <a:gd name="connsiteX12" fmla="*/ 314323 w 426242"/>
              <a:gd name="connsiteY12" fmla="*/ 0 h 273844"/>
              <a:gd name="connsiteX13" fmla="*/ 359567 w 426242"/>
              <a:gd name="connsiteY13" fmla="*/ 2381 h 273844"/>
              <a:gd name="connsiteX14" fmla="*/ 352423 w 426242"/>
              <a:gd name="connsiteY14" fmla="*/ 14287 h 273844"/>
              <a:gd name="connsiteX15" fmla="*/ 426242 w 426242"/>
              <a:gd name="connsiteY15" fmla="*/ 54769 h 273844"/>
              <a:gd name="connsiteX0" fmla="*/ 69054 w 426242"/>
              <a:gd name="connsiteY0" fmla="*/ 275431 h 275431"/>
              <a:gd name="connsiteX1" fmla="*/ 0 w 426242"/>
              <a:gd name="connsiteY1" fmla="*/ 103981 h 275431"/>
              <a:gd name="connsiteX2" fmla="*/ 52386 w 426242"/>
              <a:gd name="connsiteY2" fmla="*/ 92074 h 275431"/>
              <a:gd name="connsiteX3" fmla="*/ 188117 w 426242"/>
              <a:gd name="connsiteY3" fmla="*/ 244474 h 275431"/>
              <a:gd name="connsiteX4" fmla="*/ 235742 w 426242"/>
              <a:gd name="connsiteY4" fmla="*/ 232568 h 275431"/>
              <a:gd name="connsiteX5" fmla="*/ 238124 w 426242"/>
              <a:gd name="connsiteY5" fmla="*/ 153986 h 275431"/>
              <a:gd name="connsiteX6" fmla="*/ 269080 w 426242"/>
              <a:gd name="connsiteY6" fmla="*/ 118268 h 275431"/>
              <a:gd name="connsiteX7" fmla="*/ 297655 w 426242"/>
              <a:gd name="connsiteY7" fmla="*/ 132556 h 275431"/>
              <a:gd name="connsiteX8" fmla="*/ 364330 w 426242"/>
              <a:gd name="connsiteY8" fmla="*/ 189706 h 275431"/>
              <a:gd name="connsiteX9" fmla="*/ 407192 w 426242"/>
              <a:gd name="connsiteY9" fmla="*/ 242093 h 275431"/>
              <a:gd name="connsiteX10" fmla="*/ 354805 w 426242"/>
              <a:gd name="connsiteY10" fmla="*/ 142081 h 275431"/>
              <a:gd name="connsiteX11" fmla="*/ 311942 w 426242"/>
              <a:gd name="connsiteY11" fmla="*/ 56356 h 275431"/>
              <a:gd name="connsiteX12" fmla="*/ 314323 w 426242"/>
              <a:gd name="connsiteY12" fmla="*/ 1587 h 275431"/>
              <a:gd name="connsiteX13" fmla="*/ 359567 w 426242"/>
              <a:gd name="connsiteY13" fmla="*/ 3968 h 275431"/>
              <a:gd name="connsiteX14" fmla="*/ 426242 w 426242"/>
              <a:gd name="connsiteY14" fmla="*/ 56356 h 275431"/>
              <a:gd name="connsiteX0" fmla="*/ 69054 w 423860"/>
              <a:gd name="connsiteY0" fmla="*/ 275960 h 275960"/>
              <a:gd name="connsiteX1" fmla="*/ 0 w 423860"/>
              <a:gd name="connsiteY1" fmla="*/ 104510 h 275960"/>
              <a:gd name="connsiteX2" fmla="*/ 52386 w 423860"/>
              <a:gd name="connsiteY2" fmla="*/ 92603 h 275960"/>
              <a:gd name="connsiteX3" fmla="*/ 188117 w 423860"/>
              <a:gd name="connsiteY3" fmla="*/ 245003 h 275960"/>
              <a:gd name="connsiteX4" fmla="*/ 235742 w 423860"/>
              <a:gd name="connsiteY4" fmla="*/ 233097 h 275960"/>
              <a:gd name="connsiteX5" fmla="*/ 238124 w 423860"/>
              <a:gd name="connsiteY5" fmla="*/ 154515 h 275960"/>
              <a:gd name="connsiteX6" fmla="*/ 269080 w 423860"/>
              <a:gd name="connsiteY6" fmla="*/ 118797 h 275960"/>
              <a:gd name="connsiteX7" fmla="*/ 297655 w 423860"/>
              <a:gd name="connsiteY7" fmla="*/ 133085 h 275960"/>
              <a:gd name="connsiteX8" fmla="*/ 364330 w 423860"/>
              <a:gd name="connsiteY8" fmla="*/ 190235 h 275960"/>
              <a:gd name="connsiteX9" fmla="*/ 407192 w 423860"/>
              <a:gd name="connsiteY9" fmla="*/ 242622 h 275960"/>
              <a:gd name="connsiteX10" fmla="*/ 354805 w 423860"/>
              <a:gd name="connsiteY10" fmla="*/ 142610 h 275960"/>
              <a:gd name="connsiteX11" fmla="*/ 311942 w 423860"/>
              <a:gd name="connsiteY11" fmla="*/ 56885 h 275960"/>
              <a:gd name="connsiteX12" fmla="*/ 314323 w 423860"/>
              <a:gd name="connsiteY12" fmla="*/ 2116 h 275960"/>
              <a:gd name="connsiteX13" fmla="*/ 359567 w 423860"/>
              <a:gd name="connsiteY13" fmla="*/ 4497 h 275960"/>
              <a:gd name="connsiteX14" fmla="*/ 423860 w 423860"/>
              <a:gd name="connsiteY14" fmla="*/ 64028 h 275960"/>
              <a:gd name="connsiteX0" fmla="*/ 69054 w 423860"/>
              <a:gd name="connsiteY0" fmla="*/ 273844 h 273844"/>
              <a:gd name="connsiteX1" fmla="*/ 0 w 423860"/>
              <a:gd name="connsiteY1" fmla="*/ 102394 h 273844"/>
              <a:gd name="connsiteX2" fmla="*/ 52386 w 423860"/>
              <a:gd name="connsiteY2" fmla="*/ 90487 h 273844"/>
              <a:gd name="connsiteX3" fmla="*/ 188117 w 423860"/>
              <a:gd name="connsiteY3" fmla="*/ 242887 h 273844"/>
              <a:gd name="connsiteX4" fmla="*/ 235742 w 423860"/>
              <a:gd name="connsiteY4" fmla="*/ 230981 h 273844"/>
              <a:gd name="connsiteX5" fmla="*/ 238124 w 423860"/>
              <a:gd name="connsiteY5" fmla="*/ 152399 h 273844"/>
              <a:gd name="connsiteX6" fmla="*/ 269080 w 423860"/>
              <a:gd name="connsiteY6" fmla="*/ 116681 h 273844"/>
              <a:gd name="connsiteX7" fmla="*/ 297655 w 423860"/>
              <a:gd name="connsiteY7" fmla="*/ 130969 h 273844"/>
              <a:gd name="connsiteX8" fmla="*/ 364330 w 423860"/>
              <a:gd name="connsiteY8" fmla="*/ 188119 h 273844"/>
              <a:gd name="connsiteX9" fmla="*/ 407192 w 423860"/>
              <a:gd name="connsiteY9" fmla="*/ 240506 h 273844"/>
              <a:gd name="connsiteX10" fmla="*/ 354805 w 423860"/>
              <a:gd name="connsiteY10" fmla="*/ 140494 h 273844"/>
              <a:gd name="connsiteX11" fmla="*/ 311942 w 423860"/>
              <a:gd name="connsiteY11" fmla="*/ 54769 h 273844"/>
              <a:gd name="connsiteX12" fmla="*/ 314323 w 423860"/>
              <a:gd name="connsiteY12" fmla="*/ 0 h 273844"/>
              <a:gd name="connsiteX13" fmla="*/ 347661 w 423860"/>
              <a:gd name="connsiteY13" fmla="*/ 9525 h 273844"/>
              <a:gd name="connsiteX14" fmla="*/ 423860 w 423860"/>
              <a:gd name="connsiteY14" fmla="*/ 61912 h 273844"/>
              <a:gd name="connsiteX0" fmla="*/ 69054 w 423860"/>
              <a:gd name="connsiteY0" fmla="*/ 267584 h 267584"/>
              <a:gd name="connsiteX1" fmla="*/ 0 w 423860"/>
              <a:gd name="connsiteY1" fmla="*/ 96134 h 267584"/>
              <a:gd name="connsiteX2" fmla="*/ 52386 w 423860"/>
              <a:gd name="connsiteY2" fmla="*/ 84227 h 267584"/>
              <a:gd name="connsiteX3" fmla="*/ 188117 w 423860"/>
              <a:gd name="connsiteY3" fmla="*/ 236627 h 267584"/>
              <a:gd name="connsiteX4" fmla="*/ 235742 w 423860"/>
              <a:gd name="connsiteY4" fmla="*/ 224721 h 267584"/>
              <a:gd name="connsiteX5" fmla="*/ 238124 w 423860"/>
              <a:gd name="connsiteY5" fmla="*/ 146139 h 267584"/>
              <a:gd name="connsiteX6" fmla="*/ 269080 w 423860"/>
              <a:gd name="connsiteY6" fmla="*/ 110421 h 267584"/>
              <a:gd name="connsiteX7" fmla="*/ 297655 w 423860"/>
              <a:gd name="connsiteY7" fmla="*/ 124709 h 267584"/>
              <a:gd name="connsiteX8" fmla="*/ 364330 w 423860"/>
              <a:gd name="connsiteY8" fmla="*/ 181859 h 267584"/>
              <a:gd name="connsiteX9" fmla="*/ 407192 w 423860"/>
              <a:gd name="connsiteY9" fmla="*/ 234246 h 267584"/>
              <a:gd name="connsiteX10" fmla="*/ 354805 w 423860"/>
              <a:gd name="connsiteY10" fmla="*/ 134234 h 267584"/>
              <a:gd name="connsiteX11" fmla="*/ 311942 w 423860"/>
              <a:gd name="connsiteY11" fmla="*/ 48509 h 267584"/>
              <a:gd name="connsiteX12" fmla="*/ 309560 w 423860"/>
              <a:gd name="connsiteY12" fmla="*/ 3265 h 267584"/>
              <a:gd name="connsiteX13" fmla="*/ 347661 w 423860"/>
              <a:gd name="connsiteY13" fmla="*/ 3265 h 267584"/>
              <a:gd name="connsiteX14" fmla="*/ 423860 w 423860"/>
              <a:gd name="connsiteY14" fmla="*/ 55652 h 267584"/>
              <a:gd name="connsiteX0" fmla="*/ 69054 w 423860"/>
              <a:gd name="connsiteY0" fmla="*/ 267584 h 267584"/>
              <a:gd name="connsiteX1" fmla="*/ 0 w 423860"/>
              <a:gd name="connsiteY1" fmla="*/ 96134 h 267584"/>
              <a:gd name="connsiteX2" fmla="*/ 52386 w 423860"/>
              <a:gd name="connsiteY2" fmla="*/ 84227 h 267584"/>
              <a:gd name="connsiteX3" fmla="*/ 188117 w 423860"/>
              <a:gd name="connsiteY3" fmla="*/ 236627 h 267584"/>
              <a:gd name="connsiteX4" fmla="*/ 235742 w 423860"/>
              <a:gd name="connsiteY4" fmla="*/ 224721 h 267584"/>
              <a:gd name="connsiteX5" fmla="*/ 238124 w 423860"/>
              <a:gd name="connsiteY5" fmla="*/ 146139 h 267584"/>
              <a:gd name="connsiteX6" fmla="*/ 269080 w 423860"/>
              <a:gd name="connsiteY6" fmla="*/ 110421 h 267584"/>
              <a:gd name="connsiteX7" fmla="*/ 297655 w 423860"/>
              <a:gd name="connsiteY7" fmla="*/ 124709 h 267584"/>
              <a:gd name="connsiteX8" fmla="*/ 364330 w 423860"/>
              <a:gd name="connsiteY8" fmla="*/ 181859 h 267584"/>
              <a:gd name="connsiteX9" fmla="*/ 407192 w 423860"/>
              <a:gd name="connsiteY9" fmla="*/ 234246 h 267584"/>
              <a:gd name="connsiteX10" fmla="*/ 354805 w 423860"/>
              <a:gd name="connsiteY10" fmla="*/ 134234 h 267584"/>
              <a:gd name="connsiteX11" fmla="*/ 304798 w 423860"/>
              <a:gd name="connsiteY11" fmla="*/ 48509 h 267584"/>
              <a:gd name="connsiteX12" fmla="*/ 309560 w 423860"/>
              <a:gd name="connsiteY12" fmla="*/ 3265 h 267584"/>
              <a:gd name="connsiteX13" fmla="*/ 347661 w 423860"/>
              <a:gd name="connsiteY13" fmla="*/ 3265 h 267584"/>
              <a:gd name="connsiteX14" fmla="*/ 423860 w 423860"/>
              <a:gd name="connsiteY14" fmla="*/ 55652 h 267584"/>
              <a:gd name="connsiteX0" fmla="*/ 69054 w 423860"/>
              <a:gd name="connsiteY0" fmla="*/ 267584 h 267584"/>
              <a:gd name="connsiteX1" fmla="*/ 0 w 423860"/>
              <a:gd name="connsiteY1" fmla="*/ 96134 h 267584"/>
              <a:gd name="connsiteX2" fmla="*/ 52386 w 423860"/>
              <a:gd name="connsiteY2" fmla="*/ 84227 h 267584"/>
              <a:gd name="connsiteX3" fmla="*/ 188117 w 423860"/>
              <a:gd name="connsiteY3" fmla="*/ 236627 h 267584"/>
              <a:gd name="connsiteX4" fmla="*/ 235742 w 423860"/>
              <a:gd name="connsiteY4" fmla="*/ 224721 h 267584"/>
              <a:gd name="connsiteX5" fmla="*/ 238124 w 423860"/>
              <a:gd name="connsiteY5" fmla="*/ 146139 h 267584"/>
              <a:gd name="connsiteX6" fmla="*/ 269080 w 423860"/>
              <a:gd name="connsiteY6" fmla="*/ 110421 h 267584"/>
              <a:gd name="connsiteX7" fmla="*/ 297655 w 423860"/>
              <a:gd name="connsiteY7" fmla="*/ 124709 h 267584"/>
              <a:gd name="connsiteX8" fmla="*/ 364330 w 423860"/>
              <a:gd name="connsiteY8" fmla="*/ 181859 h 267584"/>
              <a:gd name="connsiteX9" fmla="*/ 407192 w 423860"/>
              <a:gd name="connsiteY9" fmla="*/ 234246 h 267584"/>
              <a:gd name="connsiteX10" fmla="*/ 354805 w 423860"/>
              <a:gd name="connsiteY10" fmla="*/ 134234 h 267584"/>
              <a:gd name="connsiteX11" fmla="*/ 304798 w 423860"/>
              <a:gd name="connsiteY11" fmla="*/ 48509 h 267584"/>
              <a:gd name="connsiteX12" fmla="*/ 309560 w 423860"/>
              <a:gd name="connsiteY12" fmla="*/ 3265 h 267584"/>
              <a:gd name="connsiteX13" fmla="*/ 347661 w 423860"/>
              <a:gd name="connsiteY13" fmla="*/ 3265 h 267584"/>
              <a:gd name="connsiteX14" fmla="*/ 423860 w 423860"/>
              <a:gd name="connsiteY14" fmla="*/ 55652 h 26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23860" h="267584">
                <a:moveTo>
                  <a:pt x="69054" y="267584"/>
                </a:moveTo>
                <a:lnTo>
                  <a:pt x="0" y="96134"/>
                </a:lnTo>
                <a:lnTo>
                  <a:pt x="52386" y="84227"/>
                </a:lnTo>
                <a:lnTo>
                  <a:pt x="188117" y="236627"/>
                </a:lnTo>
                <a:lnTo>
                  <a:pt x="235742" y="224721"/>
                </a:lnTo>
                <a:lnTo>
                  <a:pt x="238124" y="146139"/>
                </a:lnTo>
                <a:lnTo>
                  <a:pt x="269080" y="110421"/>
                </a:lnTo>
                <a:lnTo>
                  <a:pt x="297655" y="124709"/>
                </a:lnTo>
                <a:lnTo>
                  <a:pt x="364330" y="181859"/>
                </a:lnTo>
                <a:lnTo>
                  <a:pt x="407192" y="234246"/>
                </a:lnTo>
                <a:lnTo>
                  <a:pt x="354805" y="134234"/>
                </a:lnTo>
                <a:cubicBezTo>
                  <a:pt x="338136" y="105659"/>
                  <a:pt x="314323" y="88990"/>
                  <a:pt x="304798" y="48509"/>
                </a:cubicBezTo>
                <a:cubicBezTo>
                  <a:pt x="305592" y="30253"/>
                  <a:pt x="308766" y="21521"/>
                  <a:pt x="309560" y="3265"/>
                </a:cubicBezTo>
                <a:cubicBezTo>
                  <a:pt x="322260" y="6440"/>
                  <a:pt x="328611" y="-5466"/>
                  <a:pt x="347661" y="3265"/>
                </a:cubicBezTo>
                <a:cubicBezTo>
                  <a:pt x="366711" y="11996"/>
                  <a:pt x="409969" y="44738"/>
                  <a:pt x="423860" y="55652"/>
                </a:cubicBezTo>
              </a:path>
            </a:pathLst>
          </a:custGeom>
          <a:noFill/>
          <a:ln>
            <a:solidFill>
              <a:srgbClr val="FF0000"/>
            </a:solidFill>
          </a:ln>
          <a:effectLst/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Connettore 2 28"/>
          <p:cNvCxnSpPr/>
          <p:nvPr/>
        </p:nvCxnSpPr>
        <p:spPr bwMode="auto">
          <a:xfrm>
            <a:off x="7740352" y="1175077"/>
            <a:ext cx="2486" cy="264870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0" name="CasellaDiTesto 29"/>
          <p:cNvSpPr txBox="1"/>
          <p:nvPr/>
        </p:nvSpPr>
        <p:spPr bwMode="auto">
          <a:xfrm>
            <a:off x="7697295" y="990411"/>
            <a:ext cx="648072" cy="184666"/>
          </a:xfrm>
          <a:prstGeom prst="rect">
            <a:avLst/>
          </a:prstGeom>
          <a:solidFill>
            <a:schemeClr val="bg1"/>
          </a:solidFill>
          <a:ln w="12700"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 err="1">
                <a:latin typeface="+mn-lt"/>
              </a:rPr>
              <a:t>Scareglia</a:t>
            </a:r>
            <a:endParaRPr lang="it-CH" sz="1200" dirty="0">
              <a:latin typeface="+mn-lt"/>
            </a:endParaRPr>
          </a:p>
        </p:txBody>
      </p:sp>
      <p:sp>
        <p:nvSpPr>
          <p:cNvPr id="8192" name="Rettangolo 8191"/>
          <p:cNvSpPr/>
          <p:nvPr/>
        </p:nvSpPr>
        <p:spPr>
          <a:xfrm>
            <a:off x="395536" y="4371908"/>
            <a:ext cx="13580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 err="1">
                <a:latin typeface="+mj-lt"/>
              </a:rPr>
              <a:t>Lavinone</a:t>
            </a:r>
            <a:r>
              <a:rPr lang="it-CH" sz="1400" dirty="0">
                <a:latin typeface="+mj-lt"/>
              </a:rPr>
              <a:t> 1924</a:t>
            </a:r>
          </a:p>
        </p:txBody>
      </p:sp>
      <p:sp>
        <p:nvSpPr>
          <p:cNvPr id="34" name="Rettangolo 33"/>
          <p:cNvSpPr/>
          <p:nvPr/>
        </p:nvSpPr>
        <p:spPr>
          <a:xfrm>
            <a:off x="7524328" y="4349969"/>
            <a:ext cx="1378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 err="1">
                <a:latin typeface="+mj-lt"/>
              </a:rPr>
              <a:t>Scareglia</a:t>
            </a:r>
            <a:r>
              <a:rPr lang="it-CH" sz="1400" dirty="0">
                <a:latin typeface="+mj-lt"/>
              </a:rPr>
              <a:t> 1925</a:t>
            </a:r>
          </a:p>
        </p:txBody>
      </p:sp>
    </p:spTree>
    <p:extLst>
      <p:ext uri="{BB962C8B-B14F-4D97-AF65-F5344CB8AC3E}">
        <p14:creationId xmlns:p14="http://schemas.microsoft.com/office/powerpoint/2010/main" val="2223234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2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7188" y="915566"/>
            <a:ext cx="6579174" cy="3996170"/>
          </a:xfrm>
          <a:prstGeom prst="rect">
            <a:avLst/>
          </a:prstGeom>
        </p:spPr>
      </p:pic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9" y="267742"/>
            <a:ext cx="3493796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Cenno storico</a:t>
            </a:r>
          </a:p>
        </p:txBody>
      </p:sp>
      <p:sp>
        <p:nvSpPr>
          <p:cNvPr id="7" name="Figura a mano libera 6"/>
          <p:cNvSpPr/>
          <p:nvPr/>
        </p:nvSpPr>
        <p:spPr bwMode="auto">
          <a:xfrm>
            <a:off x="2686050" y="3462338"/>
            <a:ext cx="1243013" cy="720724"/>
          </a:xfrm>
          <a:custGeom>
            <a:avLst/>
            <a:gdLst>
              <a:gd name="connsiteX0" fmla="*/ 0 w 1243013"/>
              <a:gd name="connsiteY0" fmla="*/ 671512 h 700087"/>
              <a:gd name="connsiteX1" fmla="*/ 114300 w 1243013"/>
              <a:gd name="connsiteY1" fmla="*/ 595312 h 700087"/>
              <a:gd name="connsiteX2" fmla="*/ 180975 w 1243013"/>
              <a:gd name="connsiteY2" fmla="*/ 538162 h 700087"/>
              <a:gd name="connsiteX3" fmla="*/ 238125 w 1243013"/>
              <a:gd name="connsiteY3" fmla="*/ 485775 h 700087"/>
              <a:gd name="connsiteX4" fmla="*/ 309563 w 1243013"/>
              <a:gd name="connsiteY4" fmla="*/ 414337 h 700087"/>
              <a:gd name="connsiteX5" fmla="*/ 376238 w 1243013"/>
              <a:gd name="connsiteY5" fmla="*/ 342900 h 700087"/>
              <a:gd name="connsiteX6" fmla="*/ 471488 w 1243013"/>
              <a:gd name="connsiteY6" fmla="*/ 285750 h 700087"/>
              <a:gd name="connsiteX7" fmla="*/ 547688 w 1243013"/>
              <a:gd name="connsiteY7" fmla="*/ 238125 h 700087"/>
              <a:gd name="connsiteX8" fmla="*/ 614363 w 1243013"/>
              <a:gd name="connsiteY8" fmla="*/ 200025 h 700087"/>
              <a:gd name="connsiteX9" fmla="*/ 681038 w 1243013"/>
              <a:gd name="connsiteY9" fmla="*/ 176212 h 700087"/>
              <a:gd name="connsiteX10" fmla="*/ 747713 w 1243013"/>
              <a:gd name="connsiteY10" fmla="*/ 176212 h 700087"/>
              <a:gd name="connsiteX11" fmla="*/ 819150 w 1243013"/>
              <a:gd name="connsiteY11" fmla="*/ 100012 h 700087"/>
              <a:gd name="connsiteX12" fmla="*/ 938213 w 1243013"/>
              <a:gd name="connsiteY12" fmla="*/ 28575 h 700087"/>
              <a:gd name="connsiteX13" fmla="*/ 1057275 w 1243013"/>
              <a:gd name="connsiteY13" fmla="*/ 0 h 700087"/>
              <a:gd name="connsiteX14" fmla="*/ 1028700 w 1243013"/>
              <a:gd name="connsiteY14" fmla="*/ 52387 h 700087"/>
              <a:gd name="connsiteX15" fmla="*/ 1109663 w 1243013"/>
              <a:gd name="connsiteY15" fmla="*/ 80962 h 700087"/>
              <a:gd name="connsiteX16" fmla="*/ 1171575 w 1243013"/>
              <a:gd name="connsiteY16" fmla="*/ 57150 h 700087"/>
              <a:gd name="connsiteX17" fmla="*/ 1243013 w 1243013"/>
              <a:gd name="connsiteY17" fmla="*/ 57150 h 700087"/>
              <a:gd name="connsiteX18" fmla="*/ 1204913 w 1243013"/>
              <a:gd name="connsiteY18" fmla="*/ 114300 h 700087"/>
              <a:gd name="connsiteX19" fmla="*/ 1152525 w 1243013"/>
              <a:gd name="connsiteY19" fmla="*/ 176212 h 700087"/>
              <a:gd name="connsiteX20" fmla="*/ 1042988 w 1243013"/>
              <a:gd name="connsiteY20" fmla="*/ 276225 h 700087"/>
              <a:gd name="connsiteX21" fmla="*/ 957263 w 1243013"/>
              <a:gd name="connsiteY21" fmla="*/ 381000 h 700087"/>
              <a:gd name="connsiteX22" fmla="*/ 838200 w 1243013"/>
              <a:gd name="connsiteY22" fmla="*/ 452437 h 700087"/>
              <a:gd name="connsiteX23" fmla="*/ 709613 w 1243013"/>
              <a:gd name="connsiteY23" fmla="*/ 557212 h 700087"/>
              <a:gd name="connsiteX24" fmla="*/ 509588 w 1243013"/>
              <a:gd name="connsiteY24" fmla="*/ 700087 h 700087"/>
              <a:gd name="connsiteX0" fmla="*/ 0 w 1243013"/>
              <a:gd name="connsiteY0" fmla="*/ 671512 h 839787"/>
              <a:gd name="connsiteX1" fmla="*/ 114300 w 1243013"/>
              <a:gd name="connsiteY1" fmla="*/ 595312 h 839787"/>
              <a:gd name="connsiteX2" fmla="*/ 180975 w 1243013"/>
              <a:gd name="connsiteY2" fmla="*/ 538162 h 839787"/>
              <a:gd name="connsiteX3" fmla="*/ 238125 w 1243013"/>
              <a:gd name="connsiteY3" fmla="*/ 485775 h 839787"/>
              <a:gd name="connsiteX4" fmla="*/ 309563 w 1243013"/>
              <a:gd name="connsiteY4" fmla="*/ 414337 h 839787"/>
              <a:gd name="connsiteX5" fmla="*/ 376238 w 1243013"/>
              <a:gd name="connsiteY5" fmla="*/ 342900 h 839787"/>
              <a:gd name="connsiteX6" fmla="*/ 471488 w 1243013"/>
              <a:gd name="connsiteY6" fmla="*/ 285750 h 839787"/>
              <a:gd name="connsiteX7" fmla="*/ 547688 w 1243013"/>
              <a:gd name="connsiteY7" fmla="*/ 238125 h 839787"/>
              <a:gd name="connsiteX8" fmla="*/ 614363 w 1243013"/>
              <a:gd name="connsiteY8" fmla="*/ 200025 h 839787"/>
              <a:gd name="connsiteX9" fmla="*/ 681038 w 1243013"/>
              <a:gd name="connsiteY9" fmla="*/ 176212 h 839787"/>
              <a:gd name="connsiteX10" fmla="*/ 747713 w 1243013"/>
              <a:gd name="connsiteY10" fmla="*/ 176212 h 839787"/>
              <a:gd name="connsiteX11" fmla="*/ 819150 w 1243013"/>
              <a:gd name="connsiteY11" fmla="*/ 100012 h 839787"/>
              <a:gd name="connsiteX12" fmla="*/ 938213 w 1243013"/>
              <a:gd name="connsiteY12" fmla="*/ 28575 h 839787"/>
              <a:gd name="connsiteX13" fmla="*/ 1057275 w 1243013"/>
              <a:gd name="connsiteY13" fmla="*/ 0 h 839787"/>
              <a:gd name="connsiteX14" fmla="*/ 1028700 w 1243013"/>
              <a:gd name="connsiteY14" fmla="*/ 52387 h 839787"/>
              <a:gd name="connsiteX15" fmla="*/ 1109663 w 1243013"/>
              <a:gd name="connsiteY15" fmla="*/ 80962 h 839787"/>
              <a:gd name="connsiteX16" fmla="*/ 1171575 w 1243013"/>
              <a:gd name="connsiteY16" fmla="*/ 57150 h 839787"/>
              <a:gd name="connsiteX17" fmla="*/ 1243013 w 1243013"/>
              <a:gd name="connsiteY17" fmla="*/ 57150 h 839787"/>
              <a:gd name="connsiteX18" fmla="*/ 1204913 w 1243013"/>
              <a:gd name="connsiteY18" fmla="*/ 114300 h 839787"/>
              <a:gd name="connsiteX19" fmla="*/ 1152525 w 1243013"/>
              <a:gd name="connsiteY19" fmla="*/ 176212 h 839787"/>
              <a:gd name="connsiteX20" fmla="*/ 1042988 w 1243013"/>
              <a:gd name="connsiteY20" fmla="*/ 276225 h 839787"/>
              <a:gd name="connsiteX21" fmla="*/ 957263 w 1243013"/>
              <a:gd name="connsiteY21" fmla="*/ 381000 h 839787"/>
              <a:gd name="connsiteX22" fmla="*/ 838200 w 1243013"/>
              <a:gd name="connsiteY22" fmla="*/ 452437 h 839787"/>
              <a:gd name="connsiteX23" fmla="*/ 709613 w 1243013"/>
              <a:gd name="connsiteY23" fmla="*/ 557212 h 839787"/>
              <a:gd name="connsiteX24" fmla="*/ 312738 w 1243013"/>
              <a:gd name="connsiteY24" fmla="*/ 839787 h 839787"/>
              <a:gd name="connsiteX0" fmla="*/ 0 w 1243013"/>
              <a:gd name="connsiteY0" fmla="*/ 671512 h 720724"/>
              <a:gd name="connsiteX1" fmla="*/ 114300 w 1243013"/>
              <a:gd name="connsiteY1" fmla="*/ 595312 h 720724"/>
              <a:gd name="connsiteX2" fmla="*/ 180975 w 1243013"/>
              <a:gd name="connsiteY2" fmla="*/ 538162 h 720724"/>
              <a:gd name="connsiteX3" fmla="*/ 238125 w 1243013"/>
              <a:gd name="connsiteY3" fmla="*/ 485775 h 720724"/>
              <a:gd name="connsiteX4" fmla="*/ 309563 w 1243013"/>
              <a:gd name="connsiteY4" fmla="*/ 414337 h 720724"/>
              <a:gd name="connsiteX5" fmla="*/ 376238 w 1243013"/>
              <a:gd name="connsiteY5" fmla="*/ 342900 h 720724"/>
              <a:gd name="connsiteX6" fmla="*/ 471488 w 1243013"/>
              <a:gd name="connsiteY6" fmla="*/ 285750 h 720724"/>
              <a:gd name="connsiteX7" fmla="*/ 547688 w 1243013"/>
              <a:gd name="connsiteY7" fmla="*/ 238125 h 720724"/>
              <a:gd name="connsiteX8" fmla="*/ 614363 w 1243013"/>
              <a:gd name="connsiteY8" fmla="*/ 200025 h 720724"/>
              <a:gd name="connsiteX9" fmla="*/ 681038 w 1243013"/>
              <a:gd name="connsiteY9" fmla="*/ 176212 h 720724"/>
              <a:gd name="connsiteX10" fmla="*/ 747713 w 1243013"/>
              <a:gd name="connsiteY10" fmla="*/ 176212 h 720724"/>
              <a:gd name="connsiteX11" fmla="*/ 819150 w 1243013"/>
              <a:gd name="connsiteY11" fmla="*/ 100012 h 720724"/>
              <a:gd name="connsiteX12" fmla="*/ 938213 w 1243013"/>
              <a:gd name="connsiteY12" fmla="*/ 28575 h 720724"/>
              <a:gd name="connsiteX13" fmla="*/ 1057275 w 1243013"/>
              <a:gd name="connsiteY13" fmla="*/ 0 h 720724"/>
              <a:gd name="connsiteX14" fmla="*/ 1028700 w 1243013"/>
              <a:gd name="connsiteY14" fmla="*/ 52387 h 720724"/>
              <a:gd name="connsiteX15" fmla="*/ 1109663 w 1243013"/>
              <a:gd name="connsiteY15" fmla="*/ 80962 h 720724"/>
              <a:gd name="connsiteX16" fmla="*/ 1171575 w 1243013"/>
              <a:gd name="connsiteY16" fmla="*/ 57150 h 720724"/>
              <a:gd name="connsiteX17" fmla="*/ 1243013 w 1243013"/>
              <a:gd name="connsiteY17" fmla="*/ 57150 h 720724"/>
              <a:gd name="connsiteX18" fmla="*/ 1204913 w 1243013"/>
              <a:gd name="connsiteY18" fmla="*/ 114300 h 720724"/>
              <a:gd name="connsiteX19" fmla="*/ 1152525 w 1243013"/>
              <a:gd name="connsiteY19" fmla="*/ 176212 h 720724"/>
              <a:gd name="connsiteX20" fmla="*/ 1042988 w 1243013"/>
              <a:gd name="connsiteY20" fmla="*/ 276225 h 720724"/>
              <a:gd name="connsiteX21" fmla="*/ 957263 w 1243013"/>
              <a:gd name="connsiteY21" fmla="*/ 381000 h 720724"/>
              <a:gd name="connsiteX22" fmla="*/ 838200 w 1243013"/>
              <a:gd name="connsiteY22" fmla="*/ 452437 h 720724"/>
              <a:gd name="connsiteX23" fmla="*/ 709613 w 1243013"/>
              <a:gd name="connsiteY23" fmla="*/ 557212 h 720724"/>
              <a:gd name="connsiteX24" fmla="*/ 503238 w 1243013"/>
              <a:gd name="connsiteY24" fmla="*/ 720724 h 720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243013" h="720724">
                <a:moveTo>
                  <a:pt x="0" y="671512"/>
                </a:moveTo>
                <a:lnTo>
                  <a:pt x="114300" y="595312"/>
                </a:lnTo>
                <a:lnTo>
                  <a:pt x="180975" y="538162"/>
                </a:lnTo>
                <a:lnTo>
                  <a:pt x="238125" y="485775"/>
                </a:lnTo>
                <a:lnTo>
                  <a:pt x="309563" y="414337"/>
                </a:lnTo>
                <a:lnTo>
                  <a:pt x="376238" y="342900"/>
                </a:lnTo>
                <a:lnTo>
                  <a:pt x="471488" y="285750"/>
                </a:lnTo>
                <a:lnTo>
                  <a:pt x="547688" y="238125"/>
                </a:lnTo>
                <a:lnTo>
                  <a:pt x="614363" y="200025"/>
                </a:lnTo>
                <a:lnTo>
                  <a:pt x="681038" y="176212"/>
                </a:lnTo>
                <a:lnTo>
                  <a:pt x="747713" y="176212"/>
                </a:lnTo>
                <a:lnTo>
                  <a:pt x="819150" y="100012"/>
                </a:lnTo>
                <a:lnTo>
                  <a:pt x="938213" y="28575"/>
                </a:lnTo>
                <a:lnTo>
                  <a:pt x="1057275" y="0"/>
                </a:lnTo>
                <a:lnTo>
                  <a:pt x="1028700" y="52387"/>
                </a:lnTo>
                <a:lnTo>
                  <a:pt x="1109663" y="80962"/>
                </a:lnTo>
                <a:lnTo>
                  <a:pt x="1171575" y="57150"/>
                </a:lnTo>
                <a:lnTo>
                  <a:pt x="1243013" y="57150"/>
                </a:lnTo>
                <a:lnTo>
                  <a:pt x="1204913" y="114300"/>
                </a:lnTo>
                <a:lnTo>
                  <a:pt x="1152525" y="176212"/>
                </a:lnTo>
                <a:lnTo>
                  <a:pt x="1042988" y="276225"/>
                </a:lnTo>
                <a:lnTo>
                  <a:pt x="957263" y="381000"/>
                </a:lnTo>
                <a:lnTo>
                  <a:pt x="838200" y="452437"/>
                </a:lnTo>
                <a:lnTo>
                  <a:pt x="709613" y="557212"/>
                </a:lnTo>
                <a:lnTo>
                  <a:pt x="503238" y="720724"/>
                </a:ln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Figura a mano libera 10"/>
          <p:cNvSpPr/>
          <p:nvPr/>
        </p:nvSpPr>
        <p:spPr bwMode="auto">
          <a:xfrm>
            <a:off x="4305300" y="3157538"/>
            <a:ext cx="71438" cy="257175"/>
          </a:xfrm>
          <a:custGeom>
            <a:avLst/>
            <a:gdLst>
              <a:gd name="connsiteX0" fmla="*/ 0 w 71438"/>
              <a:gd name="connsiteY0" fmla="*/ 0 h 257175"/>
              <a:gd name="connsiteX1" fmla="*/ 71438 w 71438"/>
              <a:gd name="connsiteY1" fmla="*/ 257175 h 25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1438" h="257175">
                <a:moveTo>
                  <a:pt x="0" y="0"/>
                </a:moveTo>
                <a:lnTo>
                  <a:pt x="71438" y="257175"/>
                </a:lnTo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Figura a mano libera 12"/>
          <p:cNvSpPr/>
          <p:nvPr/>
        </p:nvSpPr>
        <p:spPr bwMode="auto">
          <a:xfrm>
            <a:off x="4287361" y="3186114"/>
            <a:ext cx="72708" cy="199390"/>
          </a:xfrm>
          <a:custGeom>
            <a:avLst/>
            <a:gdLst>
              <a:gd name="connsiteX0" fmla="*/ 0 w 109538"/>
              <a:gd name="connsiteY0" fmla="*/ 0 h 161925"/>
              <a:gd name="connsiteX1" fmla="*/ 19050 w 109538"/>
              <a:gd name="connsiteY1" fmla="*/ 80962 h 161925"/>
              <a:gd name="connsiteX2" fmla="*/ 42863 w 109538"/>
              <a:gd name="connsiteY2" fmla="*/ 123825 h 161925"/>
              <a:gd name="connsiteX3" fmla="*/ 109538 w 109538"/>
              <a:gd name="connsiteY3" fmla="*/ 161925 h 161925"/>
              <a:gd name="connsiteX4" fmla="*/ 109538 w 109538"/>
              <a:gd name="connsiteY4" fmla="*/ 161925 h 161925"/>
              <a:gd name="connsiteX5" fmla="*/ 104775 w 109538"/>
              <a:gd name="connsiteY5" fmla="*/ 161925 h 161925"/>
              <a:gd name="connsiteX0" fmla="*/ 0 w 109538"/>
              <a:gd name="connsiteY0" fmla="*/ 0 h 177800"/>
              <a:gd name="connsiteX1" fmla="*/ 19050 w 109538"/>
              <a:gd name="connsiteY1" fmla="*/ 80962 h 177800"/>
              <a:gd name="connsiteX2" fmla="*/ 42863 w 109538"/>
              <a:gd name="connsiteY2" fmla="*/ 123825 h 177800"/>
              <a:gd name="connsiteX3" fmla="*/ 109538 w 109538"/>
              <a:gd name="connsiteY3" fmla="*/ 161925 h 177800"/>
              <a:gd name="connsiteX4" fmla="*/ 109538 w 109538"/>
              <a:gd name="connsiteY4" fmla="*/ 161925 h 177800"/>
              <a:gd name="connsiteX5" fmla="*/ 85725 w 109538"/>
              <a:gd name="connsiteY5" fmla="*/ 177800 h 177800"/>
              <a:gd name="connsiteX0" fmla="*/ 0 w 109538"/>
              <a:gd name="connsiteY0" fmla="*/ 0 h 161925"/>
              <a:gd name="connsiteX1" fmla="*/ 19050 w 109538"/>
              <a:gd name="connsiteY1" fmla="*/ 80962 h 161925"/>
              <a:gd name="connsiteX2" fmla="*/ 42863 w 109538"/>
              <a:gd name="connsiteY2" fmla="*/ 123825 h 161925"/>
              <a:gd name="connsiteX3" fmla="*/ 109538 w 109538"/>
              <a:gd name="connsiteY3" fmla="*/ 161925 h 161925"/>
              <a:gd name="connsiteX4" fmla="*/ 109538 w 109538"/>
              <a:gd name="connsiteY4" fmla="*/ 161925 h 161925"/>
              <a:gd name="connsiteX0" fmla="*/ 0 w 111028"/>
              <a:gd name="connsiteY0" fmla="*/ 0 h 196850"/>
              <a:gd name="connsiteX1" fmla="*/ 19050 w 111028"/>
              <a:gd name="connsiteY1" fmla="*/ 80962 h 196850"/>
              <a:gd name="connsiteX2" fmla="*/ 42863 w 111028"/>
              <a:gd name="connsiteY2" fmla="*/ 123825 h 196850"/>
              <a:gd name="connsiteX3" fmla="*/ 109538 w 111028"/>
              <a:gd name="connsiteY3" fmla="*/ 161925 h 196850"/>
              <a:gd name="connsiteX4" fmla="*/ 87313 w 111028"/>
              <a:gd name="connsiteY4" fmla="*/ 196850 h 196850"/>
              <a:gd name="connsiteX0" fmla="*/ 0 w 109538"/>
              <a:gd name="connsiteY0" fmla="*/ 0 h 161925"/>
              <a:gd name="connsiteX1" fmla="*/ 19050 w 109538"/>
              <a:gd name="connsiteY1" fmla="*/ 80962 h 161925"/>
              <a:gd name="connsiteX2" fmla="*/ 42863 w 109538"/>
              <a:gd name="connsiteY2" fmla="*/ 123825 h 161925"/>
              <a:gd name="connsiteX3" fmla="*/ 109538 w 109538"/>
              <a:gd name="connsiteY3" fmla="*/ 161925 h 161925"/>
              <a:gd name="connsiteX0" fmla="*/ 0 w 87313"/>
              <a:gd name="connsiteY0" fmla="*/ 0 h 184150"/>
              <a:gd name="connsiteX1" fmla="*/ 19050 w 87313"/>
              <a:gd name="connsiteY1" fmla="*/ 80962 h 184150"/>
              <a:gd name="connsiteX2" fmla="*/ 42863 w 87313"/>
              <a:gd name="connsiteY2" fmla="*/ 123825 h 184150"/>
              <a:gd name="connsiteX3" fmla="*/ 87313 w 87313"/>
              <a:gd name="connsiteY3" fmla="*/ 184150 h 184150"/>
              <a:gd name="connsiteX0" fmla="*/ 0 w 56833"/>
              <a:gd name="connsiteY0" fmla="*/ 0 h 199390"/>
              <a:gd name="connsiteX1" fmla="*/ 19050 w 56833"/>
              <a:gd name="connsiteY1" fmla="*/ 80962 h 199390"/>
              <a:gd name="connsiteX2" fmla="*/ 42863 w 56833"/>
              <a:gd name="connsiteY2" fmla="*/ 123825 h 199390"/>
              <a:gd name="connsiteX3" fmla="*/ 56833 w 56833"/>
              <a:gd name="connsiteY3" fmla="*/ 199390 h 199390"/>
              <a:gd name="connsiteX0" fmla="*/ 0 w 72708"/>
              <a:gd name="connsiteY0" fmla="*/ 0 h 199390"/>
              <a:gd name="connsiteX1" fmla="*/ 34925 w 72708"/>
              <a:gd name="connsiteY1" fmla="*/ 80962 h 199390"/>
              <a:gd name="connsiteX2" fmla="*/ 58738 w 72708"/>
              <a:gd name="connsiteY2" fmla="*/ 123825 h 199390"/>
              <a:gd name="connsiteX3" fmla="*/ 72708 w 72708"/>
              <a:gd name="connsiteY3" fmla="*/ 199390 h 199390"/>
              <a:gd name="connsiteX0" fmla="*/ 0 w 72708"/>
              <a:gd name="connsiteY0" fmla="*/ 0 h 199390"/>
              <a:gd name="connsiteX1" fmla="*/ 34925 w 72708"/>
              <a:gd name="connsiteY1" fmla="*/ 80962 h 199390"/>
              <a:gd name="connsiteX2" fmla="*/ 58738 w 72708"/>
              <a:gd name="connsiteY2" fmla="*/ 123825 h 199390"/>
              <a:gd name="connsiteX3" fmla="*/ 72708 w 72708"/>
              <a:gd name="connsiteY3" fmla="*/ 199390 h 199390"/>
              <a:gd name="connsiteX0" fmla="*/ 0 w 72708"/>
              <a:gd name="connsiteY0" fmla="*/ 0 h 199390"/>
              <a:gd name="connsiteX1" fmla="*/ 34925 w 72708"/>
              <a:gd name="connsiteY1" fmla="*/ 80962 h 199390"/>
              <a:gd name="connsiteX2" fmla="*/ 58738 w 72708"/>
              <a:gd name="connsiteY2" fmla="*/ 123825 h 199390"/>
              <a:gd name="connsiteX3" fmla="*/ 72708 w 72708"/>
              <a:gd name="connsiteY3" fmla="*/ 199390 h 199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708" h="199390">
                <a:moveTo>
                  <a:pt x="0" y="0"/>
                </a:moveTo>
                <a:cubicBezTo>
                  <a:pt x="21167" y="23812"/>
                  <a:pt x="23283" y="53975"/>
                  <a:pt x="34925" y="80962"/>
                </a:cubicBezTo>
                <a:lnTo>
                  <a:pt x="58738" y="123825"/>
                </a:lnTo>
                <a:cubicBezTo>
                  <a:pt x="80963" y="136525"/>
                  <a:pt x="65300" y="187219"/>
                  <a:pt x="72708" y="199390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Figura a mano libera 13"/>
          <p:cNvSpPr/>
          <p:nvPr/>
        </p:nvSpPr>
        <p:spPr bwMode="auto">
          <a:xfrm>
            <a:off x="4375150" y="3321050"/>
            <a:ext cx="63500" cy="25400"/>
          </a:xfrm>
          <a:custGeom>
            <a:avLst/>
            <a:gdLst>
              <a:gd name="connsiteX0" fmla="*/ 0 w 63500"/>
              <a:gd name="connsiteY0" fmla="*/ 0 h 25400"/>
              <a:gd name="connsiteX1" fmla="*/ 63500 w 63500"/>
              <a:gd name="connsiteY1" fmla="*/ 25400 h 2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500" h="25400">
                <a:moveTo>
                  <a:pt x="0" y="0"/>
                </a:moveTo>
                <a:lnTo>
                  <a:pt x="63500" y="25400"/>
                </a:lnTo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Figura a mano libera 14"/>
          <p:cNvSpPr/>
          <p:nvPr/>
        </p:nvSpPr>
        <p:spPr bwMode="auto">
          <a:xfrm>
            <a:off x="4676775" y="2976564"/>
            <a:ext cx="292100" cy="209550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96850"/>
              <a:gd name="connsiteX1" fmla="*/ 50800 w 292100"/>
              <a:gd name="connsiteY1" fmla="*/ 28575 h 196850"/>
              <a:gd name="connsiteX2" fmla="*/ 101600 w 292100"/>
              <a:gd name="connsiteY2" fmla="*/ 60325 h 196850"/>
              <a:gd name="connsiteX3" fmla="*/ 155575 w 292100"/>
              <a:gd name="connsiteY3" fmla="*/ 92075 h 196850"/>
              <a:gd name="connsiteX4" fmla="*/ 219075 w 292100"/>
              <a:gd name="connsiteY4" fmla="*/ 104775 h 196850"/>
              <a:gd name="connsiteX5" fmla="*/ 263525 w 292100"/>
              <a:gd name="connsiteY5" fmla="*/ 136525 h 196850"/>
              <a:gd name="connsiteX6" fmla="*/ 266700 w 292100"/>
              <a:gd name="connsiteY6" fmla="*/ 142875 h 196850"/>
              <a:gd name="connsiteX7" fmla="*/ 292100 w 292100"/>
              <a:gd name="connsiteY7" fmla="*/ 174625 h 196850"/>
              <a:gd name="connsiteX8" fmla="*/ 292100 w 292100"/>
              <a:gd name="connsiteY8" fmla="*/ 174625 h 196850"/>
              <a:gd name="connsiteX9" fmla="*/ 276225 w 292100"/>
              <a:gd name="connsiteY9" fmla="*/ 196850 h 196850"/>
              <a:gd name="connsiteX0" fmla="*/ 0 w 292100"/>
              <a:gd name="connsiteY0" fmla="*/ 0 h 209550"/>
              <a:gd name="connsiteX1" fmla="*/ 50800 w 292100"/>
              <a:gd name="connsiteY1" fmla="*/ 28575 h 209550"/>
              <a:gd name="connsiteX2" fmla="*/ 101600 w 292100"/>
              <a:gd name="connsiteY2" fmla="*/ 60325 h 209550"/>
              <a:gd name="connsiteX3" fmla="*/ 155575 w 292100"/>
              <a:gd name="connsiteY3" fmla="*/ 92075 h 209550"/>
              <a:gd name="connsiteX4" fmla="*/ 219075 w 292100"/>
              <a:gd name="connsiteY4" fmla="*/ 104775 h 209550"/>
              <a:gd name="connsiteX5" fmla="*/ 263525 w 292100"/>
              <a:gd name="connsiteY5" fmla="*/ 136525 h 209550"/>
              <a:gd name="connsiteX6" fmla="*/ 266700 w 292100"/>
              <a:gd name="connsiteY6" fmla="*/ 142875 h 209550"/>
              <a:gd name="connsiteX7" fmla="*/ 292100 w 292100"/>
              <a:gd name="connsiteY7" fmla="*/ 174625 h 209550"/>
              <a:gd name="connsiteX8" fmla="*/ 292100 w 292100"/>
              <a:gd name="connsiteY8" fmla="*/ 174625 h 209550"/>
              <a:gd name="connsiteX9" fmla="*/ 282575 w 292100"/>
              <a:gd name="connsiteY9" fmla="*/ 209550 h 209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2100" h="209550">
                <a:moveTo>
                  <a:pt x="0" y="0"/>
                </a:moveTo>
                <a:lnTo>
                  <a:pt x="50800" y="28575"/>
                </a:lnTo>
                <a:lnTo>
                  <a:pt x="101600" y="60325"/>
                </a:lnTo>
                <a:lnTo>
                  <a:pt x="155575" y="92075"/>
                </a:lnTo>
                <a:lnTo>
                  <a:pt x="219075" y="104775"/>
                </a:lnTo>
                <a:lnTo>
                  <a:pt x="263525" y="136525"/>
                </a:lnTo>
                <a:lnTo>
                  <a:pt x="266700" y="142875"/>
                </a:lnTo>
                <a:lnTo>
                  <a:pt x="292100" y="174625"/>
                </a:lnTo>
                <a:lnTo>
                  <a:pt x="292100" y="174625"/>
                </a:lnTo>
                <a:lnTo>
                  <a:pt x="282575" y="209550"/>
                </a:ln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Figura a mano libera 15"/>
          <p:cNvSpPr/>
          <p:nvPr/>
        </p:nvSpPr>
        <p:spPr bwMode="auto">
          <a:xfrm>
            <a:off x="5482704" y="2371410"/>
            <a:ext cx="227332" cy="260350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74625"/>
              <a:gd name="connsiteX1" fmla="*/ 20320 w 292100"/>
              <a:gd name="connsiteY1" fmla="*/ 12001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317500"/>
              <a:gd name="connsiteY0" fmla="*/ 9525 h 114300"/>
              <a:gd name="connsiteX1" fmla="*/ 45720 w 317500"/>
              <a:gd name="connsiteY1" fmla="*/ 59690 h 114300"/>
              <a:gd name="connsiteX2" fmla="*/ 127000 w 317500"/>
              <a:gd name="connsiteY2" fmla="*/ 0 h 114300"/>
              <a:gd name="connsiteX3" fmla="*/ 180975 w 317500"/>
              <a:gd name="connsiteY3" fmla="*/ 31750 h 114300"/>
              <a:gd name="connsiteX4" fmla="*/ 244475 w 317500"/>
              <a:gd name="connsiteY4" fmla="*/ 44450 h 114300"/>
              <a:gd name="connsiteX5" fmla="*/ 288925 w 317500"/>
              <a:gd name="connsiteY5" fmla="*/ 76200 h 114300"/>
              <a:gd name="connsiteX6" fmla="*/ 292100 w 317500"/>
              <a:gd name="connsiteY6" fmla="*/ 82550 h 114300"/>
              <a:gd name="connsiteX7" fmla="*/ 317500 w 317500"/>
              <a:gd name="connsiteY7" fmla="*/ 114300 h 114300"/>
              <a:gd name="connsiteX8" fmla="*/ 317500 w 317500"/>
              <a:gd name="connsiteY8" fmla="*/ 114300 h 114300"/>
              <a:gd name="connsiteX9" fmla="*/ 317500 w 317500"/>
              <a:gd name="connsiteY9" fmla="*/ 114300 h 114300"/>
              <a:gd name="connsiteX0" fmla="*/ 0 w 317500"/>
              <a:gd name="connsiteY0" fmla="*/ 64135 h 168910"/>
              <a:gd name="connsiteX1" fmla="*/ 74295 w 317500"/>
              <a:gd name="connsiteY1" fmla="*/ 0 h 168910"/>
              <a:gd name="connsiteX2" fmla="*/ 127000 w 317500"/>
              <a:gd name="connsiteY2" fmla="*/ 54610 h 168910"/>
              <a:gd name="connsiteX3" fmla="*/ 180975 w 317500"/>
              <a:gd name="connsiteY3" fmla="*/ 86360 h 168910"/>
              <a:gd name="connsiteX4" fmla="*/ 244475 w 317500"/>
              <a:gd name="connsiteY4" fmla="*/ 99060 h 168910"/>
              <a:gd name="connsiteX5" fmla="*/ 288925 w 317500"/>
              <a:gd name="connsiteY5" fmla="*/ 130810 h 168910"/>
              <a:gd name="connsiteX6" fmla="*/ 292100 w 317500"/>
              <a:gd name="connsiteY6" fmla="*/ 137160 h 168910"/>
              <a:gd name="connsiteX7" fmla="*/ 317500 w 317500"/>
              <a:gd name="connsiteY7" fmla="*/ 168910 h 168910"/>
              <a:gd name="connsiteX8" fmla="*/ 317500 w 317500"/>
              <a:gd name="connsiteY8" fmla="*/ 168910 h 168910"/>
              <a:gd name="connsiteX9" fmla="*/ 317500 w 317500"/>
              <a:gd name="connsiteY9" fmla="*/ 168910 h 16891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57175 w 317500"/>
              <a:gd name="connsiteY6" fmla="*/ 206375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288925 w 317500"/>
              <a:gd name="connsiteY5" fmla="*/ 2032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74625 w 317500"/>
              <a:gd name="connsiteY5" fmla="*/ 2286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52400 w 317500"/>
              <a:gd name="connsiteY5" fmla="*/ 238125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76225"/>
              <a:gd name="connsiteX1" fmla="*/ 74295 w 317500"/>
              <a:gd name="connsiteY1" fmla="*/ 72390 h 276225"/>
              <a:gd name="connsiteX2" fmla="*/ 187325 w 317500"/>
              <a:gd name="connsiteY2" fmla="*/ 0 h 276225"/>
              <a:gd name="connsiteX3" fmla="*/ 225425 w 317500"/>
              <a:gd name="connsiteY3" fmla="*/ 111125 h 276225"/>
              <a:gd name="connsiteX4" fmla="*/ 212725 w 317500"/>
              <a:gd name="connsiteY4" fmla="*/ 180975 h 276225"/>
              <a:gd name="connsiteX5" fmla="*/ 152400 w 317500"/>
              <a:gd name="connsiteY5" fmla="*/ 238125 h 276225"/>
              <a:gd name="connsiteX6" fmla="*/ 158750 w 317500"/>
              <a:gd name="connsiteY6" fmla="*/ 276225 h 276225"/>
              <a:gd name="connsiteX7" fmla="*/ 317500 w 317500"/>
              <a:gd name="connsiteY7" fmla="*/ 241300 h 276225"/>
              <a:gd name="connsiteX8" fmla="*/ 317500 w 317500"/>
              <a:gd name="connsiteY8" fmla="*/ 241300 h 276225"/>
              <a:gd name="connsiteX9" fmla="*/ 317500 w 317500"/>
              <a:gd name="connsiteY9" fmla="*/ 241300 h 276225"/>
              <a:gd name="connsiteX0" fmla="*/ 0 w 317500"/>
              <a:gd name="connsiteY0" fmla="*/ 136525 h 336550"/>
              <a:gd name="connsiteX1" fmla="*/ 74295 w 317500"/>
              <a:gd name="connsiteY1" fmla="*/ 72390 h 336550"/>
              <a:gd name="connsiteX2" fmla="*/ 187325 w 317500"/>
              <a:gd name="connsiteY2" fmla="*/ 0 h 336550"/>
              <a:gd name="connsiteX3" fmla="*/ 225425 w 317500"/>
              <a:gd name="connsiteY3" fmla="*/ 111125 h 336550"/>
              <a:gd name="connsiteX4" fmla="*/ 212725 w 317500"/>
              <a:gd name="connsiteY4" fmla="*/ 180975 h 336550"/>
              <a:gd name="connsiteX5" fmla="*/ 152400 w 317500"/>
              <a:gd name="connsiteY5" fmla="*/ 238125 h 336550"/>
              <a:gd name="connsiteX6" fmla="*/ 158750 w 317500"/>
              <a:gd name="connsiteY6" fmla="*/ 276225 h 336550"/>
              <a:gd name="connsiteX7" fmla="*/ 317500 w 317500"/>
              <a:gd name="connsiteY7" fmla="*/ 241300 h 336550"/>
              <a:gd name="connsiteX8" fmla="*/ 317500 w 317500"/>
              <a:gd name="connsiteY8" fmla="*/ 241300 h 336550"/>
              <a:gd name="connsiteX9" fmla="*/ 209550 w 317500"/>
              <a:gd name="connsiteY9" fmla="*/ 336550 h 336550"/>
              <a:gd name="connsiteX0" fmla="*/ 0 w 317567"/>
              <a:gd name="connsiteY0" fmla="*/ 136525 h 336550"/>
              <a:gd name="connsiteX1" fmla="*/ 74295 w 317567"/>
              <a:gd name="connsiteY1" fmla="*/ 72390 h 336550"/>
              <a:gd name="connsiteX2" fmla="*/ 187325 w 317567"/>
              <a:gd name="connsiteY2" fmla="*/ 0 h 336550"/>
              <a:gd name="connsiteX3" fmla="*/ 225425 w 317567"/>
              <a:gd name="connsiteY3" fmla="*/ 111125 h 336550"/>
              <a:gd name="connsiteX4" fmla="*/ 212725 w 317567"/>
              <a:gd name="connsiteY4" fmla="*/ 180975 h 336550"/>
              <a:gd name="connsiteX5" fmla="*/ 152400 w 317567"/>
              <a:gd name="connsiteY5" fmla="*/ 238125 h 336550"/>
              <a:gd name="connsiteX6" fmla="*/ 158750 w 317567"/>
              <a:gd name="connsiteY6" fmla="*/ 276225 h 336550"/>
              <a:gd name="connsiteX7" fmla="*/ 317500 w 317567"/>
              <a:gd name="connsiteY7" fmla="*/ 241300 h 336550"/>
              <a:gd name="connsiteX8" fmla="*/ 139700 w 317567"/>
              <a:gd name="connsiteY8" fmla="*/ 317500 h 336550"/>
              <a:gd name="connsiteX9" fmla="*/ 209550 w 317567"/>
              <a:gd name="connsiteY9" fmla="*/ 336550 h 336550"/>
              <a:gd name="connsiteX0" fmla="*/ 0 w 227332"/>
              <a:gd name="connsiteY0" fmla="*/ 136525 h 336550"/>
              <a:gd name="connsiteX1" fmla="*/ 74295 w 227332"/>
              <a:gd name="connsiteY1" fmla="*/ 72390 h 336550"/>
              <a:gd name="connsiteX2" fmla="*/ 187325 w 227332"/>
              <a:gd name="connsiteY2" fmla="*/ 0 h 336550"/>
              <a:gd name="connsiteX3" fmla="*/ 225425 w 227332"/>
              <a:gd name="connsiteY3" fmla="*/ 111125 h 336550"/>
              <a:gd name="connsiteX4" fmla="*/ 212725 w 227332"/>
              <a:gd name="connsiteY4" fmla="*/ 180975 h 336550"/>
              <a:gd name="connsiteX5" fmla="*/ 152400 w 227332"/>
              <a:gd name="connsiteY5" fmla="*/ 238125 h 336550"/>
              <a:gd name="connsiteX6" fmla="*/ 158750 w 227332"/>
              <a:gd name="connsiteY6" fmla="*/ 276225 h 336550"/>
              <a:gd name="connsiteX7" fmla="*/ 136525 w 227332"/>
              <a:gd name="connsiteY7" fmla="*/ 298450 h 336550"/>
              <a:gd name="connsiteX8" fmla="*/ 139700 w 227332"/>
              <a:gd name="connsiteY8" fmla="*/ 317500 h 336550"/>
              <a:gd name="connsiteX9" fmla="*/ 209550 w 227332"/>
              <a:gd name="connsiteY9" fmla="*/ 336550 h 336550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58750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9700 w 227332"/>
              <a:gd name="connsiteY7" fmla="*/ 317500 h 384175"/>
              <a:gd name="connsiteX8" fmla="*/ 180975 w 227332"/>
              <a:gd name="connsiteY8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9700 w 227332"/>
              <a:gd name="connsiteY6" fmla="*/ 317500 h 384175"/>
              <a:gd name="connsiteX7" fmla="*/ 180975 w 227332"/>
              <a:gd name="connsiteY7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80975 w 227332"/>
              <a:gd name="connsiteY6" fmla="*/ 384175 h 384175"/>
              <a:gd name="connsiteX0" fmla="*/ 0 w 227332"/>
              <a:gd name="connsiteY0" fmla="*/ 136525 h 260350"/>
              <a:gd name="connsiteX1" fmla="*/ 74295 w 227332"/>
              <a:gd name="connsiteY1" fmla="*/ 72390 h 260350"/>
              <a:gd name="connsiteX2" fmla="*/ 187325 w 227332"/>
              <a:gd name="connsiteY2" fmla="*/ 0 h 260350"/>
              <a:gd name="connsiteX3" fmla="*/ 225425 w 227332"/>
              <a:gd name="connsiteY3" fmla="*/ 111125 h 260350"/>
              <a:gd name="connsiteX4" fmla="*/ 219075 w 227332"/>
              <a:gd name="connsiteY4" fmla="*/ 190500 h 260350"/>
              <a:gd name="connsiteX5" fmla="*/ 171450 w 227332"/>
              <a:gd name="connsiteY5" fmla="*/ 260350 h 26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332" h="260350">
                <a:moveTo>
                  <a:pt x="0" y="136525"/>
                </a:moveTo>
                <a:lnTo>
                  <a:pt x="74295" y="72390"/>
                </a:lnTo>
                <a:lnTo>
                  <a:pt x="187325" y="0"/>
                </a:lnTo>
                <a:cubicBezTo>
                  <a:pt x="236008" y="49742"/>
                  <a:pt x="227542" y="58208"/>
                  <a:pt x="225425" y="111125"/>
                </a:cubicBezTo>
                <a:lnTo>
                  <a:pt x="219075" y="190500"/>
                </a:lnTo>
                <a:lnTo>
                  <a:pt x="171450" y="260350"/>
                </a:ln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CasellaDiTesto 16"/>
          <p:cNvSpPr txBox="1"/>
          <p:nvPr/>
        </p:nvSpPr>
        <p:spPr bwMode="auto">
          <a:xfrm>
            <a:off x="4114614" y="2049555"/>
            <a:ext cx="648072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 err="1">
                <a:latin typeface="+mn-lt"/>
              </a:rPr>
              <a:t>Marsèta</a:t>
            </a:r>
            <a:endParaRPr lang="it-CH" sz="1200" dirty="0">
              <a:latin typeface="+mn-lt"/>
            </a:endParaRPr>
          </a:p>
        </p:txBody>
      </p:sp>
      <p:cxnSp>
        <p:nvCxnSpPr>
          <p:cNvPr id="18" name="Connettore 2 17"/>
          <p:cNvCxnSpPr/>
          <p:nvPr/>
        </p:nvCxnSpPr>
        <p:spPr bwMode="auto">
          <a:xfrm>
            <a:off x="4480384" y="2234221"/>
            <a:ext cx="163624" cy="679430"/>
          </a:xfrm>
          <a:prstGeom prst="straightConnector1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9" name="Connettore 2 18"/>
          <p:cNvCxnSpPr/>
          <p:nvPr/>
        </p:nvCxnSpPr>
        <p:spPr bwMode="auto">
          <a:xfrm>
            <a:off x="2286290" y="2246879"/>
            <a:ext cx="165413" cy="910659"/>
          </a:xfrm>
          <a:prstGeom prst="straightConnector1">
            <a:avLst/>
          </a:prstGeom>
          <a:noFill/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0" name="CasellaDiTesto 19"/>
          <p:cNvSpPr txBox="1"/>
          <p:nvPr/>
        </p:nvSpPr>
        <p:spPr bwMode="auto">
          <a:xfrm>
            <a:off x="1803631" y="2062213"/>
            <a:ext cx="648072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 err="1">
                <a:latin typeface="+mn-lt"/>
              </a:rPr>
              <a:t>Insone</a:t>
            </a:r>
            <a:endParaRPr lang="it-CH" sz="1200" dirty="0">
              <a:latin typeface="+mn-lt"/>
            </a:endParaRPr>
          </a:p>
        </p:txBody>
      </p:sp>
      <p:sp>
        <p:nvSpPr>
          <p:cNvPr id="25" name="Rettangolo 24"/>
          <p:cNvSpPr/>
          <p:nvPr/>
        </p:nvSpPr>
        <p:spPr>
          <a:xfrm>
            <a:off x="3670526" y="964664"/>
            <a:ext cx="42484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600"/>
              </a:spcAft>
              <a:buClrTx/>
              <a:buSzTx/>
            </a:pPr>
            <a:r>
              <a:rPr lang="it-CH" sz="1200" dirty="0">
                <a:latin typeface="+mj-lt"/>
              </a:rPr>
              <a:t>Monti di </a:t>
            </a:r>
            <a:r>
              <a:rPr lang="it-CH" sz="1200" dirty="0" err="1">
                <a:latin typeface="+mj-lt"/>
              </a:rPr>
              <a:t>Insone</a:t>
            </a:r>
            <a:r>
              <a:rPr lang="it-CH" sz="1200" dirty="0">
                <a:latin typeface="+mj-lt"/>
              </a:rPr>
              <a:t> e frana del </a:t>
            </a:r>
            <a:r>
              <a:rPr lang="it-CH" sz="1200" dirty="0" err="1">
                <a:latin typeface="+mj-lt"/>
              </a:rPr>
              <a:t>Lavinone</a:t>
            </a:r>
            <a:r>
              <a:rPr lang="it-CH" sz="1200" dirty="0">
                <a:latin typeface="+mj-lt"/>
              </a:rPr>
              <a:t>, visti da </a:t>
            </a:r>
            <a:r>
              <a:rPr lang="it-CH" sz="1200" dirty="0" err="1">
                <a:latin typeface="+mj-lt"/>
              </a:rPr>
              <a:t>Scareglia</a:t>
            </a:r>
            <a:r>
              <a:rPr lang="it-CH" sz="1200" dirty="0">
                <a:latin typeface="+mj-lt"/>
              </a:rPr>
              <a:t> 1925</a:t>
            </a:r>
          </a:p>
        </p:txBody>
      </p:sp>
      <p:sp>
        <p:nvSpPr>
          <p:cNvPr id="27" name="Figura a mano libera 26"/>
          <p:cNvSpPr/>
          <p:nvPr/>
        </p:nvSpPr>
        <p:spPr bwMode="auto">
          <a:xfrm>
            <a:off x="5503261" y="2597178"/>
            <a:ext cx="99885" cy="76200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74625"/>
              <a:gd name="connsiteX1" fmla="*/ 20320 w 292100"/>
              <a:gd name="connsiteY1" fmla="*/ 12001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317500"/>
              <a:gd name="connsiteY0" fmla="*/ 9525 h 114300"/>
              <a:gd name="connsiteX1" fmla="*/ 45720 w 317500"/>
              <a:gd name="connsiteY1" fmla="*/ 59690 h 114300"/>
              <a:gd name="connsiteX2" fmla="*/ 127000 w 317500"/>
              <a:gd name="connsiteY2" fmla="*/ 0 h 114300"/>
              <a:gd name="connsiteX3" fmla="*/ 180975 w 317500"/>
              <a:gd name="connsiteY3" fmla="*/ 31750 h 114300"/>
              <a:gd name="connsiteX4" fmla="*/ 244475 w 317500"/>
              <a:gd name="connsiteY4" fmla="*/ 44450 h 114300"/>
              <a:gd name="connsiteX5" fmla="*/ 288925 w 317500"/>
              <a:gd name="connsiteY5" fmla="*/ 76200 h 114300"/>
              <a:gd name="connsiteX6" fmla="*/ 292100 w 317500"/>
              <a:gd name="connsiteY6" fmla="*/ 82550 h 114300"/>
              <a:gd name="connsiteX7" fmla="*/ 317500 w 317500"/>
              <a:gd name="connsiteY7" fmla="*/ 114300 h 114300"/>
              <a:gd name="connsiteX8" fmla="*/ 317500 w 317500"/>
              <a:gd name="connsiteY8" fmla="*/ 114300 h 114300"/>
              <a:gd name="connsiteX9" fmla="*/ 317500 w 317500"/>
              <a:gd name="connsiteY9" fmla="*/ 114300 h 114300"/>
              <a:gd name="connsiteX0" fmla="*/ 0 w 317500"/>
              <a:gd name="connsiteY0" fmla="*/ 64135 h 168910"/>
              <a:gd name="connsiteX1" fmla="*/ 74295 w 317500"/>
              <a:gd name="connsiteY1" fmla="*/ 0 h 168910"/>
              <a:gd name="connsiteX2" fmla="*/ 127000 w 317500"/>
              <a:gd name="connsiteY2" fmla="*/ 54610 h 168910"/>
              <a:gd name="connsiteX3" fmla="*/ 180975 w 317500"/>
              <a:gd name="connsiteY3" fmla="*/ 86360 h 168910"/>
              <a:gd name="connsiteX4" fmla="*/ 244475 w 317500"/>
              <a:gd name="connsiteY4" fmla="*/ 99060 h 168910"/>
              <a:gd name="connsiteX5" fmla="*/ 288925 w 317500"/>
              <a:gd name="connsiteY5" fmla="*/ 130810 h 168910"/>
              <a:gd name="connsiteX6" fmla="*/ 292100 w 317500"/>
              <a:gd name="connsiteY6" fmla="*/ 137160 h 168910"/>
              <a:gd name="connsiteX7" fmla="*/ 317500 w 317500"/>
              <a:gd name="connsiteY7" fmla="*/ 168910 h 168910"/>
              <a:gd name="connsiteX8" fmla="*/ 317500 w 317500"/>
              <a:gd name="connsiteY8" fmla="*/ 168910 h 168910"/>
              <a:gd name="connsiteX9" fmla="*/ 317500 w 317500"/>
              <a:gd name="connsiteY9" fmla="*/ 168910 h 16891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57175 w 317500"/>
              <a:gd name="connsiteY6" fmla="*/ 206375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288925 w 317500"/>
              <a:gd name="connsiteY5" fmla="*/ 2032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74625 w 317500"/>
              <a:gd name="connsiteY5" fmla="*/ 2286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52400 w 317500"/>
              <a:gd name="connsiteY5" fmla="*/ 238125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76225"/>
              <a:gd name="connsiteX1" fmla="*/ 74295 w 317500"/>
              <a:gd name="connsiteY1" fmla="*/ 72390 h 276225"/>
              <a:gd name="connsiteX2" fmla="*/ 187325 w 317500"/>
              <a:gd name="connsiteY2" fmla="*/ 0 h 276225"/>
              <a:gd name="connsiteX3" fmla="*/ 225425 w 317500"/>
              <a:gd name="connsiteY3" fmla="*/ 111125 h 276225"/>
              <a:gd name="connsiteX4" fmla="*/ 212725 w 317500"/>
              <a:gd name="connsiteY4" fmla="*/ 180975 h 276225"/>
              <a:gd name="connsiteX5" fmla="*/ 152400 w 317500"/>
              <a:gd name="connsiteY5" fmla="*/ 238125 h 276225"/>
              <a:gd name="connsiteX6" fmla="*/ 158750 w 317500"/>
              <a:gd name="connsiteY6" fmla="*/ 276225 h 276225"/>
              <a:gd name="connsiteX7" fmla="*/ 317500 w 317500"/>
              <a:gd name="connsiteY7" fmla="*/ 241300 h 276225"/>
              <a:gd name="connsiteX8" fmla="*/ 317500 w 317500"/>
              <a:gd name="connsiteY8" fmla="*/ 241300 h 276225"/>
              <a:gd name="connsiteX9" fmla="*/ 317500 w 317500"/>
              <a:gd name="connsiteY9" fmla="*/ 241300 h 276225"/>
              <a:gd name="connsiteX0" fmla="*/ 0 w 317500"/>
              <a:gd name="connsiteY0" fmla="*/ 136525 h 336550"/>
              <a:gd name="connsiteX1" fmla="*/ 74295 w 317500"/>
              <a:gd name="connsiteY1" fmla="*/ 72390 h 336550"/>
              <a:gd name="connsiteX2" fmla="*/ 187325 w 317500"/>
              <a:gd name="connsiteY2" fmla="*/ 0 h 336550"/>
              <a:gd name="connsiteX3" fmla="*/ 225425 w 317500"/>
              <a:gd name="connsiteY3" fmla="*/ 111125 h 336550"/>
              <a:gd name="connsiteX4" fmla="*/ 212725 w 317500"/>
              <a:gd name="connsiteY4" fmla="*/ 180975 h 336550"/>
              <a:gd name="connsiteX5" fmla="*/ 152400 w 317500"/>
              <a:gd name="connsiteY5" fmla="*/ 238125 h 336550"/>
              <a:gd name="connsiteX6" fmla="*/ 158750 w 317500"/>
              <a:gd name="connsiteY6" fmla="*/ 276225 h 336550"/>
              <a:gd name="connsiteX7" fmla="*/ 317500 w 317500"/>
              <a:gd name="connsiteY7" fmla="*/ 241300 h 336550"/>
              <a:gd name="connsiteX8" fmla="*/ 317500 w 317500"/>
              <a:gd name="connsiteY8" fmla="*/ 241300 h 336550"/>
              <a:gd name="connsiteX9" fmla="*/ 209550 w 317500"/>
              <a:gd name="connsiteY9" fmla="*/ 336550 h 336550"/>
              <a:gd name="connsiteX0" fmla="*/ 0 w 317567"/>
              <a:gd name="connsiteY0" fmla="*/ 136525 h 336550"/>
              <a:gd name="connsiteX1" fmla="*/ 74295 w 317567"/>
              <a:gd name="connsiteY1" fmla="*/ 72390 h 336550"/>
              <a:gd name="connsiteX2" fmla="*/ 187325 w 317567"/>
              <a:gd name="connsiteY2" fmla="*/ 0 h 336550"/>
              <a:gd name="connsiteX3" fmla="*/ 225425 w 317567"/>
              <a:gd name="connsiteY3" fmla="*/ 111125 h 336550"/>
              <a:gd name="connsiteX4" fmla="*/ 212725 w 317567"/>
              <a:gd name="connsiteY4" fmla="*/ 180975 h 336550"/>
              <a:gd name="connsiteX5" fmla="*/ 152400 w 317567"/>
              <a:gd name="connsiteY5" fmla="*/ 238125 h 336550"/>
              <a:gd name="connsiteX6" fmla="*/ 158750 w 317567"/>
              <a:gd name="connsiteY6" fmla="*/ 276225 h 336550"/>
              <a:gd name="connsiteX7" fmla="*/ 317500 w 317567"/>
              <a:gd name="connsiteY7" fmla="*/ 241300 h 336550"/>
              <a:gd name="connsiteX8" fmla="*/ 139700 w 317567"/>
              <a:gd name="connsiteY8" fmla="*/ 317500 h 336550"/>
              <a:gd name="connsiteX9" fmla="*/ 209550 w 317567"/>
              <a:gd name="connsiteY9" fmla="*/ 336550 h 336550"/>
              <a:gd name="connsiteX0" fmla="*/ 0 w 227332"/>
              <a:gd name="connsiteY0" fmla="*/ 136525 h 336550"/>
              <a:gd name="connsiteX1" fmla="*/ 74295 w 227332"/>
              <a:gd name="connsiteY1" fmla="*/ 72390 h 336550"/>
              <a:gd name="connsiteX2" fmla="*/ 187325 w 227332"/>
              <a:gd name="connsiteY2" fmla="*/ 0 h 336550"/>
              <a:gd name="connsiteX3" fmla="*/ 225425 w 227332"/>
              <a:gd name="connsiteY3" fmla="*/ 111125 h 336550"/>
              <a:gd name="connsiteX4" fmla="*/ 212725 w 227332"/>
              <a:gd name="connsiteY4" fmla="*/ 180975 h 336550"/>
              <a:gd name="connsiteX5" fmla="*/ 152400 w 227332"/>
              <a:gd name="connsiteY5" fmla="*/ 238125 h 336550"/>
              <a:gd name="connsiteX6" fmla="*/ 158750 w 227332"/>
              <a:gd name="connsiteY6" fmla="*/ 276225 h 336550"/>
              <a:gd name="connsiteX7" fmla="*/ 136525 w 227332"/>
              <a:gd name="connsiteY7" fmla="*/ 298450 h 336550"/>
              <a:gd name="connsiteX8" fmla="*/ 139700 w 227332"/>
              <a:gd name="connsiteY8" fmla="*/ 317500 h 336550"/>
              <a:gd name="connsiteX9" fmla="*/ 209550 w 227332"/>
              <a:gd name="connsiteY9" fmla="*/ 336550 h 336550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58750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9700 w 227332"/>
              <a:gd name="connsiteY7" fmla="*/ 317500 h 384175"/>
              <a:gd name="connsiteX8" fmla="*/ 180975 w 227332"/>
              <a:gd name="connsiteY8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9700 w 227332"/>
              <a:gd name="connsiteY6" fmla="*/ 317500 h 384175"/>
              <a:gd name="connsiteX7" fmla="*/ 180975 w 227332"/>
              <a:gd name="connsiteY7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80975 w 227332"/>
              <a:gd name="connsiteY6" fmla="*/ 384175 h 384175"/>
              <a:gd name="connsiteX0" fmla="*/ 0 w 227332"/>
              <a:gd name="connsiteY0" fmla="*/ 136525 h 260350"/>
              <a:gd name="connsiteX1" fmla="*/ 74295 w 227332"/>
              <a:gd name="connsiteY1" fmla="*/ 72390 h 260350"/>
              <a:gd name="connsiteX2" fmla="*/ 187325 w 227332"/>
              <a:gd name="connsiteY2" fmla="*/ 0 h 260350"/>
              <a:gd name="connsiteX3" fmla="*/ 225425 w 227332"/>
              <a:gd name="connsiteY3" fmla="*/ 111125 h 260350"/>
              <a:gd name="connsiteX4" fmla="*/ 219075 w 227332"/>
              <a:gd name="connsiteY4" fmla="*/ 190500 h 260350"/>
              <a:gd name="connsiteX5" fmla="*/ 171450 w 227332"/>
              <a:gd name="connsiteY5" fmla="*/ 260350 h 260350"/>
              <a:gd name="connsiteX0" fmla="*/ 0 w 227332"/>
              <a:gd name="connsiteY0" fmla="*/ 136525 h 190500"/>
              <a:gd name="connsiteX1" fmla="*/ 74295 w 227332"/>
              <a:gd name="connsiteY1" fmla="*/ 72390 h 190500"/>
              <a:gd name="connsiteX2" fmla="*/ 187325 w 227332"/>
              <a:gd name="connsiteY2" fmla="*/ 0 h 190500"/>
              <a:gd name="connsiteX3" fmla="*/ 225425 w 227332"/>
              <a:gd name="connsiteY3" fmla="*/ 111125 h 190500"/>
              <a:gd name="connsiteX4" fmla="*/ 219075 w 227332"/>
              <a:gd name="connsiteY4" fmla="*/ 190500 h 190500"/>
              <a:gd name="connsiteX0" fmla="*/ 0 w 153037"/>
              <a:gd name="connsiteY0" fmla="*/ 72390 h 190500"/>
              <a:gd name="connsiteX1" fmla="*/ 113030 w 153037"/>
              <a:gd name="connsiteY1" fmla="*/ 0 h 190500"/>
              <a:gd name="connsiteX2" fmla="*/ 151130 w 153037"/>
              <a:gd name="connsiteY2" fmla="*/ 111125 h 190500"/>
              <a:gd name="connsiteX3" fmla="*/ 144780 w 153037"/>
              <a:gd name="connsiteY3" fmla="*/ 190500 h 190500"/>
              <a:gd name="connsiteX0" fmla="*/ 0 w 144813"/>
              <a:gd name="connsiteY0" fmla="*/ 72390 h 190500"/>
              <a:gd name="connsiteX1" fmla="*/ 113030 w 144813"/>
              <a:gd name="connsiteY1" fmla="*/ 0 h 190500"/>
              <a:gd name="connsiteX2" fmla="*/ 138430 w 144813"/>
              <a:gd name="connsiteY2" fmla="*/ 101600 h 190500"/>
              <a:gd name="connsiteX3" fmla="*/ 144780 w 144813"/>
              <a:gd name="connsiteY3" fmla="*/ 190500 h 190500"/>
              <a:gd name="connsiteX0" fmla="*/ 0 w 103538"/>
              <a:gd name="connsiteY0" fmla="*/ 37465 h 190500"/>
              <a:gd name="connsiteX1" fmla="*/ 71755 w 103538"/>
              <a:gd name="connsiteY1" fmla="*/ 0 h 190500"/>
              <a:gd name="connsiteX2" fmla="*/ 97155 w 103538"/>
              <a:gd name="connsiteY2" fmla="*/ 101600 h 190500"/>
              <a:gd name="connsiteX3" fmla="*/ 103505 w 103538"/>
              <a:gd name="connsiteY3" fmla="*/ 190500 h 190500"/>
              <a:gd name="connsiteX0" fmla="*/ 0 w 103538"/>
              <a:gd name="connsiteY0" fmla="*/ 37465 h 101600"/>
              <a:gd name="connsiteX1" fmla="*/ 71755 w 103538"/>
              <a:gd name="connsiteY1" fmla="*/ 0 h 101600"/>
              <a:gd name="connsiteX2" fmla="*/ 97155 w 103538"/>
              <a:gd name="connsiteY2" fmla="*/ 101600 h 101600"/>
              <a:gd name="connsiteX0" fmla="*/ 0 w 103538"/>
              <a:gd name="connsiteY0" fmla="*/ 37465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103538"/>
              <a:gd name="connsiteY0" fmla="*/ 21590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99885"/>
              <a:gd name="connsiteY0" fmla="*/ 21590 h 76200"/>
              <a:gd name="connsiteX1" fmla="*/ 62230 w 99885"/>
              <a:gd name="connsiteY1" fmla="*/ 0 h 76200"/>
              <a:gd name="connsiteX2" fmla="*/ 97155 w 99885"/>
              <a:gd name="connsiteY2" fmla="*/ 76200 h 76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885" h="76200">
                <a:moveTo>
                  <a:pt x="0" y="21590"/>
                </a:moveTo>
                <a:lnTo>
                  <a:pt x="62230" y="0"/>
                </a:lnTo>
                <a:cubicBezTo>
                  <a:pt x="110913" y="49742"/>
                  <a:pt x="99272" y="23283"/>
                  <a:pt x="97155" y="76200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Figura a mano libera 27"/>
          <p:cNvSpPr/>
          <p:nvPr/>
        </p:nvSpPr>
        <p:spPr bwMode="auto">
          <a:xfrm>
            <a:off x="6070451" y="2571040"/>
            <a:ext cx="255905" cy="115009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74625"/>
              <a:gd name="connsiteX1" fmla="*/ 20320 w 292100"/>
              <a:gd name="connsiteY1" fmla="*/ 12001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317500"/>
              <a:gd name="connsiteY0" fmla="*/ 9525 h 114300"/>
              <a:gd name="connsiteX1" fmla="*/ 45720 w 317500"/>
              <a:gd name="connsiteY1" fmla="*/ 59690 h 114300"/>
              <a:gd name="connsiteX2" fmla="*/ 127000 w 317500"/>
              <a:gd name="connsiteY2" fmla="*/ 0 h 114300"/>
              <a:gd name="connsiteX3" fmla="*/ 180975 w 317500"/>
              <a:gd name="connsiteY3" fmla="*/ 31750 h 114300"/>
              <a:gd name="connsiteX4" fmla="*/ 244475 w 317500"/>
              <a:gd name="connsiteY4" fmla="*/ 44450 h 114300"/>
              <a:gd name="connsiteX5" fmla="*/ 288925 w 317500"/>
              <a:gd name="connsiteY5" fmla="*/ 76200 h 114300"/>
              <a:gd name="connsiteX6" fmla="*/ 292100 w 317500"/>
              <a:gd name="connsiteY6" fmla="*/ 82550 h 114300"/>
              <a:gd name="connsiteX7" fmla="*/ 317500 w 317500"/>
              <a:gd name="connsiteY7" fmla="*/ 114300 h 114300"/>
              <a:gd name="connsiteX8" fmla="*/ 317500 w 317500"/>
              <a:gd name="connsiteY8" fmla="*/ 114300 h 114300"/>
              <a:gd name="connsiteX9" fmla="*/ 317500 w 317500"/>
              <a:gd name="connsiteY9" fmla="*/ 114300 h 114300"/>
              <a:gd name="connsiteX0" fmla="*/ 0 w 317500"/>
              <a:gd name="connsiteY0" fmla="*/ 64135 h 168910"/>
              <a:gd name="connsiteX1" fmla="*/ 74295 w 317500"/>
              <a:gd name="connsiteY1" fmla="*/ 0 h 168910"/>
              <a:gd name="connsiteX2" fmla="*/ 127000 w 317500"/>
              <a:gd name="connsiteY2" fmla="*/ 54610 h 168910"/>
              <a:gd name="connsiteX3" fmla="*/ 180975 w 317500"/>
              <a:gd name="connsiteY3" fmla="*/ 86360 h 168910"/>
              <a:gd name="connsiteX4" fmla="*/ 244475 w 317500"/>
              <a:gd name="connsiteY4" fmla="*/ 99060 h 168910"/>
              <a:gd name="connsiteX5" fmla="*/ 288925 w 317500"/>
              <a:gd name="connsiteY5" fmla="*/ 130810 h 168910"/>
              <a:gd name="connsiteX6" fmla="*/ 292100 w 317500"/>
              <a:gd name="connsiteY6" fmla="*/ 137160 h 168910"/>
              <a:gd name="connsiteX7" fmla="*/ 317500 w 317500"/>
              <a:gd name="connsiteY7" fmla="*/ 168910 h 168910"/>
              <a:gd name="connsiteX8" fmla="*/ 317500 w 317500"/>
              <a:gd name="connsiteY8" fmla="*/ 168910 h 168910"/>
              <a:gd name="connsiteX9" fmla="*/ 317500 w 317500"/>
              <a:gd name="connsiteY9" fmla="*/ 168910 h 16891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57175 w 317500"/>
              <a:gd name="connsiteY6" fmla="*/ 206375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288925 w 317500"/>
              <a:gd name="connsiteY5" fmla="*/ 2032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74625 w 317500"/>
              <a:gd name="connsiteY5" fmla="*/ 2286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52400 w 317500"/>
              <a:gd name="connsiteY5" fmla="*/ 238125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76225"/>
              <a:gd name="connsiteX1" fmla="*/ 74295 w 317500"/>
              <a:gd name="connsiteY1" fmla="*/ 72390 h 276225"/>
              <a:gd name="connsiteX2" fmla="*/ 187325 w 317500"/>
              <a:gd name="connsiteY2" fmla="*/ 0 h 276225"/>
              <a:gd name="connsiteX3" fmla="*/ 225425 w 317500"/>
              <a:gd name="connsiteY3" fmla="*/ 111125 h 276225"/>
              <a:gd name="connsiteX4" fmla="*/ 212725 w 317500"/>
              <a:gd name="connsiteY4" fmla="*/ 180975 h 276225"/>
              <a:gd name="connsiteX5" fmla="*/ 152400 w 317500"/>
              <a:gd name="connsiteY5" fmla="*/ 238125 h 276225"/>
              <a:gd name="connsiteX6" fmla="*/ 158750 w 317500"/>
              <a:gd name="connsiteY6" fmla="*/ 276225 h 276225"/>
              <a:gd name="connsiteX7" fmla="*/ 317500 w 317500"/>
              <a:gd name="connsiteY7" fmla="*/ 241300 h 276225"/>
              <a:gd name="connsiteX8" fmla="*/ 317500 w 317500"/>
              <a:gd name="connsiteY8" fmla="*/ 241300 h 276225"/>
              <a:gd name="connsiteX9" fmla="*/ 317500 w 317500"/>
              <a:gd name="connsiteY9" fmla="*/ 241300 h 276225"/>
              <a:gd name="connsiteX0" fmla="*/ 0 w 317500"/>
              <a:gd name="connsiteY0" fmla="*/ 136525 h 336550"/>
              <a:gd name="connsiteX1" fmla="*/ 74295 w 317500"/>
              <a:gd name="connsiteY1" fmla="*/ 72390 h 336550"/>
              <a:gd name="connsiteX2" fmla="*/ 187325 w 317500"/>
              <a:gd name="connsiteY2" fmla="*/ 0 h 336550"/>
              <a:gd name="connsiteX3" fmla="*/ 225425 w 317500"/>
              <a:gd name="connsiteY3" fmla="*/ 111125 h 336550"/>
              <a:gd name="connsiteX4" fmla="*/ 212725 w 317500"/>
              <a:gd name="connsiteY4" fmla="*/ 180975 h 336550"/>
              <a:gd name="connsiteX5" fmla="*/ 152400 w 317500"/>
              <a:gd name="connsiteY5" fmla="*/ 238125 h 336550"/>
              <a:gd name="connsiteX6" fmla="*/ 158750 w 317500"/>
              <a:gd name="connsiteY6" fmla="*/ 276225 h 336550"/>
              <a:gd name="connsiteX7" fmla="*/ 317500 w 317500"/>
              <a:gd name="connsiteY7" fmla="*/ 241300 h 336550"/>
              <a:gd name="connsiteX8" fmla="*/ 317500 w 317500"/>
              <a:gd name="connsiteY8" fmla="*/ 241300 h 336550"/>
              <a:gd name="connsiteX9" fmla="*/ 209550 w 317500"/>
              <a:gd name="connsiteY9" fmla="*/ 336550 h 336550"/>
              <a:gd name="connsiteX0" fmla="*/ 0 w 317567"/>
              <a:gd name="connsiteY0" fmla="*/ 136525 h 336550"/>
              <a:gd name="connsiteX1" fmla="*/ 74295 w 317567"/>
              <a:gd name="connsiteY1" fmla="*/ 72390 h 336550"/>
              <a:gd name="connsiteX2" fmla="*/ 187325 w 317567"/>
              <a:gd name="connsiteY2" fmla="*/ 0 h 336550"/>
              <a:gd name="connsiteX3" fmla="*/ 225425 w 317567"/>
              <a:gd name="connsiteY3" fmla="*/ 111125 h 336550"/>
              <a:gd name="connsiteX4" fmla="*/ 212725 w 317567"/>
              <a:gd name="connsiteY4" fmla="*/ 180975 h 336550"/>
              <a:gd name="connsiteX5" fmla="*/ 152400 w 317567"/>
              <a:gd name="connsiteY5" fmla="*/ 238125 h 336550"/>
              <a:gd name="connsiteX6" fmla="*/ 158750 w 317567"/>
              <a:gd name="connsiteY6" fmla="*/ 276225 h 336550"/>
              <a:gd name="connsiteX7" fmla="*/ 317500 w 317567"/>
              <a:gd name="connsiteY7" fmla="*/ 241300 h 336550"/>
              <a:gd name="connsiteX8" fmla="*/ 139700 w 317567"/>
              <a:gd name="connsiteY8" fmla="*/ 317500 h 336550"/>
              <a:gd name="connsiteX9" fmla="*/ 209550 w 317567"/>
              <a:gd name="connsiteY9" fmla="*/ 336550 h 336550"/>
              <a:gd name="connsiteX0" fmla="*/ 0 w 227332"/>
              <a:gd name="connsiteY0" fmla="*/ 136525 h 336550"/>
              <a:gd name="connsiteX1" fmla="*/ 74295 w 227332"/>
              <a:gd name="connsiteY1" fmla="*/ 72390 h 336550"/>
              <a:gd name="connsiteX2" fmla="*/ 187325 w 227332"/>
              <a:gd name="connsiteY2" fmla="*/ 0 h 336550"/>
              <a:gd name="connsiteX3" fmla="*/ 225425 w 227332"/>
              <a:gd name="connsiteY3" fmla="*/ 111125 h 336550"/>
              <a:gd name="connsiteX4" fmla="*/ 212725 w 227332"/>
              <a:gd name="connsiteY4" fmla="*/ 180975 h 336550"/>
              <a:gd name="connsiteX5" fmla="*/ 152400 w 227332"/>
              <a:gd name="connsiteY5" fmla="*/ 238125 h 336550"/>
              <a:gd name="connsiteX6" fmla="*/ 158750 w 227332"/>
              <a:gd name="connsiteY6" fmla="*/ 276225 h 336550"/>
              <a:gd name="connsiteX7" fmla="*/ 136525 w 227332"/>
              <a:gd name="connsiteY7" fmla="*/ 298450 h 336550"/>
              <a:gd name="connsiteX8" fmla="*/ 139700 w 227332"/>
              <a:gd name="connsiteY8" fmla="*/ 317500 h 336550"/>
              <a:gd name="connsiteX9" fmla="*/ 209550 w 227332"/>
              <a:gd name="connsiteY9" fmla="*/ 336550 h 336550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58750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9700 w 227332"/>
              <a:gd name="connsiteY7" fmla="*/ 317500 h 384175"/>
              <a:gd name="connsiteX8" fmla="*/ 180975 w 227332"/>
              <a:gd name="connsiteY8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9700 w 227332"/>
              <a:gd name="connsiteY6" fmla="*/ 317500 h 384175"/>
              <a:gd name="connsiteX7" fmla="*/ 180975 w 227332"/>
              <a:gd name="connsiteY7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80975 w 227332"/>
              <a:gd name="connsiteY6" fmla="*/ 384175 h 384175"/>
              <a:gd name="connsiteX0" fmla="*/ 0 w 227332"/>
              <a:gd name="connsiteY0" fmla="*/ 136525 h 260350"/>
              <a:gd name="connsiteX1" fmla="*/ 74295 w 227332"/>
              <a:gd name="connsiteY1" fmla="*/ 72390 h 260350"/>
              <a:gd name="connsiteX2" fmla="*/ 187325 w 227332"/>
              <a:gd name="connsiteY2" fmla="*/ 0 h 260350"/>
              <a:gd name="connsiteX3" fmla="*/ 225425 w 227332"/>
              <a:gd name="connsiteY3" fmla="*/ 111125 h 260350"/>
              <a:gd name="connsiteX4" fmla="*/ 219075 w 227332"/>
              <a:gd name="connsiteY4" fmla="*/ 190500 h 260350"/>
              <a:gd name="connsiteX5" fmla="*/ 171450 w 227332"/>
              <a:gd name="connsiteY5" fmla="*/ 260350 h 260350"/>
              <a:gd name="connsiteX0" fmla="*/ 0 w 227332"/>
              <a:gd name="connsiteY0" fmla="*/ 136525 h 190500"/>
              <a:gd name="connsiteX1" fmla="*/ 74295 w 227332"/>
              <a:gd name="connsiteY1" fmla="*/ 72390 h 190500"/>
              <a:gd name="connsiteX2" fmla="*/ 187325 w 227332"/>
              <a:gd name="connsiteY2" fmla="*/ 0 h 190500"/>
              <a:gd name="connsiteX3" fmla="*/ 225425 w 227332"/>
              <a:gd name="connsiteY3" fmla="*/ 111125 h 190500"/>
              <a:gd name="connsiteX4" fmla="*/ 219075 w 227332"/>
              <a:gd name="connsiteY4" fmla="*/ 190500 h 190500"/>
              <a:gd name="connsiteX0" fmla="*/ 0 w 153037"/>
              <a:gd name="connsiteY0" fmla="*/ 72390 h 190500"/>
              <a:gd name="connsiteX1" fmla="*/ 113030 w 153037"/>
              <a:gd name="connsiteY1" fmla="*/ 0 h 190500"/>
              <a:gd name="connsiteX2" fmla="*/ 151130 w 153037"/>
              <a:gd name="connsiteY2" fmla="*/ 111125 h 190500"/>
              <a:gd name="connsiteX3" fmla="*/ 144780 w 153037"/>
              <a:gd name="connsiteY3" fmla="*/ 190500 h 190500"/>
              <a:gd name="connsiteX0" fmla="*/ 0 w 144813"/>
              <a:gd name="connsiteY0" fmla="*/ 72390 h 190500"/>
              <a:gd name="connsiteX1" fmla="*/ 113030 w 144813"/>
              <a:gd name="connsiteY1" fmla="*/ 0 h 190500"/>
              <a:gd name="connsiteX2" fmla="*/ 138430 w 144813"/>
              <a:gd name="connsiteY2" fmla="*/ 101600 h 190500"/>
              <a:gd name="connsiteX3" fmla="*/ 144780 w 144813"/>
              <a:gd name="connsiteY3" fmla="*/ 190500 h 190500"/>
              <a:gd name="connsiteX0" fmla="*/ 0 w 103538"/>
              <a:gd name="connsiteY0" fmla="*/ 37465 h 190500"/>
              <a:gd name="connsiteX1" fmla="*/ 71755 w 103538"/>
              <a:gd name="connsiteY1" fmla="*/ 0 h 190500"/>
              <a:gd name="connsiteX2" fmla="*/ 97155 w 103538"/>
              <a:gd name="connsiteY2" fmla="*/ 101600 h 190500"/>
              <a:gd name="connsiteX3" fmla="*/ 103505 w 103538"/>
              <a:gd name="connsiteY3" fmla="*/ 190500 h 190500"/>
              <a:gd name="connsiteX0" fmla="*/ 0 w 103538"/>
              <a:gd name="connsiteY0" fmla="*/ 37465 h 101600"/>
              <a:gd name="connsiteX1" fmla="*/ 71755 w 103538"/>
              <a:gd name="connsiteY1" fmla="*/ 0 h 101600"/>
              <a:gd name="connsiteX2" fmla="*/ 97155 w 103538"/>
              <a:gd name="connsiteY2" fmla="*/ 101600 h 101600"/>
              <a:gd name="connsiteX0" fmla="*/ 0 w 103538"/>
              <a:gd name="connsiteY0" fmla="*/ 37465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103538"/>
              <a:gd name="connsiteY0" fmla="*/ 21590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99885"/>
              <a:gd name="connsiteY0" fmla="*/ 21590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185610"/>
              <a:gd name="connsiteY0" fmla="*/ 97790 h 97790"/>
              <a:gd name="connsiteX1" fmla="*/ 147955 w 185610"/>
              <a:gd name="connsiteY1" fmla="*/ 0 h 97790"/>
              <a:gd name="connsiteX2" fmla="*/ 182880 w 185610"/>
              <a:gd name="connsiteY2" fmla="*/ 76200 h 97790"/>
              <a:gd name="connsiteX0" fmla="*/ 0 w 185610"/>
              <a:gd name="connsiteY0" fmla="*/ 97790 h 97790"/>
              <a:gd name="connsiteX1" fmla="*/ 147955 w 185610"/>
              <a:gd name="connsiteY1" fmla="*/ 0 h 97790"/>
              <a:gd name="connsiteX2" fmla="*/ 182880 w 185610"/>
              <a:gd name="connsiteY2" fmla="*/ 76200 h 97790"/>
              <a:gd name="connsiteX0" fmla="*/ 0 w 224261"/>
              <a:gd name="connsiteY0" fmla="*/ 97790 h 97790"/>
              <a:gd name="connsiteX1" fmla="*/ 147955 w 224261"/>
              <a:gd name="connsiteY1" fmla="*/ 0 h 97790"/>
              <a:gd name="connsiteX2" fmla="*/ 224155 w 224261"/>
              <a:gd name="connsiteY2" fmla="*/ 95250 h 97790"/>
              <a:gd name="connsiteX0" fmla="*/ 0 w 224155"/>
              <a:gd name="connsiteY0" fmla="*/ 97790 h 97790"/>
              <a:gd name="connsiteX1" fmla="*/ 147955 w 224155"/>
              <a:gd name="connsiteY1" fmla="*/ 0 h 97790"/>
              <a:gd name="connsiteX2" fmla="*/ 224155 w 224155"/>
              <a:gd name="connsiteY2" fmla="*/ 95250 h 97790"/>
              <a:gd name="connsiteX0" fmla="*/ 0 w 255905"/>
              <a:gd name="connsiteY0" fmla="*/ 97790 h 114300"/>
              <a:gd name="connsiteX1" fmla="*/ 147955 w 255905"/>
              <a:gd name="connsiteY1" fmla="*/ 0 h 114300"/>
              <a:gd name="connsiteX2" fmla="*/ 255905 w 255905"/>
              <a:gd name="connsiteY2" fmla="*/ 114300 h 114300"/>
              <a:gd name="connsiteX0" fmla="*/ 0 w 255905"/>
              <a:gd name="connsiteY0" fmla="*/ 97790 h 114300"/>
              <a:gd name="connsiteX1" fmla="*/ 147955 w 255905"/>
              <a:gd name="connsiteY1" fmla="*/ 0 h 114300"/>
              <a:gd name="connsiteX2" fmla="*/ 255905 w 255905"/>
              <a:gd name="connsiteY2" fmla="*/ 114300 h 114300"/>
              <a:gd name="connsiteX0" fmla="*/ 0 w 255905"/>
              <a:gd name="connsiteY0" fmla="*/ 100195 h 116705"/>
              <a:gd name="connsiteX1" fmla="*/ 76349 w 255905"/>
              <a:gd name="connsiteY1" fmla="*/ 43680 h 116705"/>
              <a:gd name="connsiteX2" fmla="*/ 147955 w 255905"/>
              <a:gd name="connsiteY2" fmla="*/ 2405 h 116705"/>
              <a:gd name="connsiteX3" fmla="*/ 255905 w 255905"/>
              <a:gd name="connsiteY3" fmla="*/ 116705 h 116705"/>
              <a:gd name="connsiteX0" fmla="*/ 0 w 255905"/>
              <a:gd name="connsiteY0" fmla="*/ 100798 h 117308"/>
              <a:gd name="connsiteX1" fmla="*/ 66824 w 255905"/>
              <a:gd name="connsiteY1" fmla="*/ 34758 h 117308"/>
              <a:gd name="connsiteX2" fmla="*/ 147955 w 255905"/>
              <a:gd name="connsiteY2" fmla="*/ 3008 h 117308"/>
              <a:gd name="connsiteX3" fmla="*/ 255905 w 255905"/>
              <a:gd name="connsiteY3" fmla="*/ 117308 h 117308"/>
              <a:gd name="connsiteX0" fmla="*/ 0 w 255905"/>
              <a:gd name="connsiteY0" fmla="*/ 98499 h 115009"/>
              <a:gd name="connsiteX1" fmla="*/ 66824 w 255905"/>
              <a:gd name="connsiteY1" fmla="*/ 32459 h 115009"/>
              <a:gd name="connsiteX2" fmla="*/ 147955 w 255905"/>
              <a:gd name="connsiteY2" fmla="*/ 709 h 115009"/>
              <a:gd name="connsiteX3" fmla="*/ 200174 w 255905"/>
              <a:gd name="connsiteY3" fmla="*/ 61035 h 115009"/>
              <a:gd name="connsiteX4" fmla="*/ 255905 w 255905"/>
              <a:gd name="connsiteY4" fmla="*/ 115009 h 115009"/>
              <a:gd name="connsiteX0" fmla="*/ 0 w 255905"/>
              <a:gd name="connsiteY0" fmla="*/ 98499 h 115009"/>
              <a:gd name="connsiteX1" fmla="*/ 66824 w 255905"/>
              <a:gd name="connsiteY1" fmla="*/ 32459 h 115009"/>
              <a:gd name="connsiteX2" fmla="*/ 147955 w 255905"/>
              <a:gd name="connsiteY2" fmla="*/ 709 h 115009"/>
              <a:gd name="connsiteX3" fmla="*/ 196999 w 255905"/>
              <a:gd name="connsiteY3" fmla="*/ 70560 h 115009"/>
              <a:gd name="connsiteX4" fmla="*/ 255905 w 255905"/>
              <a:gd name="connsiteY4" fmla="*/ 115009 h 115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05" h="115009">
                <a:moveTo>
                  <a:pt x="0" y="98499"/>
                </a:moveTo>
                <a:cubicBezTo>
                  <a:pt x="12725" y="89080"/>
                  <a:pt x="42165" y="48757"/>
                  <a:pt x="66824" y="32459"/>
                </a:cubicBezTo>
                <a:cubicBezTo>
                  <a:pt x="91483" y="16161"/>
                  <a:pt x="125730" y="-4054"/>
                  <a:pt x="147955" y="709"/>
                </a:cubicBezTo>
                <a:cubicBezTo>
                  <a:pt x="170180" y="5472"/>
                  <a:pt x="179007" y="51510"/>
                  <a:pt x="196999" y="70560"/>
                </a:cubicBezTo>
                <a:cubicBezTo>
                  <a:pt x="214991" y="89610"/>
                  <a:pt x="246617" y="106013"/>
                  <a:pt x="255905" y="115009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Figura a mano libera 28"/>
          <p:cNvSpPr/>
          <p:nvPr/>
        </p:nvSpPr>
        <p:spPr bwMode="auto">
          <a:xfrm>
            <a:off x="5710036" y="2687474"/>
            <a:ext cx="84726" cy="68833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74625"/>
              <a:gd name="connsiteX1" fmla="*/ 20320 w 292100"/>
              <a:gd name="connsiteY1" fmla="*/ 12001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317500"/>
              <a:gd name="connsiteY0" fmla="*/ 9525 h 114300"/>
              <a:gd name="connsiteX1" fmla="*/ 45720 w 317500"/>
              <a:gd name="connsiteY1" fmla="*/ 59690 h 114300"/>
              <a:gd name="connsiteX2" fmla="*/ 127000 w 317500"/>
              <a:gd name="connsiteY2" fmla="*/ 0 h 114300"/>
              <a:gd name="connsiteX3" fmla="*/ 180975 w 317500"/>
              <a:gd name="connsiteY3" fmla="*/ 31750 h 114300"/>
              <a:gd name="connsiteX4" fmla="*/ 244475 w 317500"/>
              <a:gd name="connsiteY4" fmla="*/ 44450 h 114300"/>
              <a:gd name="connsiteX5" fmla="*/ 288925 w 317500"/>
              <a:gd name="connsiteY5" fmla="*/ 76200 h 114300"/>
              <a:gd name="connsiteX6" fmla="*/ 292100 w 317500"/>
              <a:gd name="connsiteY6" fmla="*/ 82550 h 114300"/>
              <a:gd name="connsiteX7" fmla="*/ 317500 w 317500"/>
              <a:gd name="connsiteY7" fmla="*/ 114300 h 114300"/>
              <a:gd name="connsiteX8" fmla="*/ 317500 w 317500"/>
              <a:gd name="connsiteY8" fmla="*/ 114300 h 114300"/>
              <a:gd name="connsiteX9" fmla="*/ 317500 w 317500"/>
              <a:gd name="connsiteY9" fmla="*/ 114300 h 114300"/>
              <a:gd name="connsiteX0" fmla="*/ 0 w 317500"/>
              <a:gd name="connsiteY0" fmla="*/ 64135 h 168910"/>
              <a:gd name="connsiteX1" fmla="*/ 74295 w 317500"/>
              <a:gd name="connsiteY1" fmla="*/ 0 h 168910"/>
              <a:gd name="connsiteX2" fmla="*/ 127000 w 317500"/>
              <a:gd name="connsiteY2" fmla="*/ 54610 h 168910"/>
              <a:gd name="connsiteX3" fmla="*/ 180975 w 317500"/>
              <a:gd name="connsiteY3" fmla="*/ 86360 h 168910"/>
              <a:gd name="connsiteX4" fmla="*/ 244475 w 317500"/>
              <a:gd name="connsiteY4" fmla="*/ 99060 h 168910"/>
              <a:gd name="connsiteX5" fmla="*/ 288925 w 317500"/>
              <a:gd name="connsiteY5" fmla="*/ 130810 h 168910"/>
              <a:gd name="connsiteX6" fmla="*/ 292100 w 317500"/>
              <a:gd name="connsiteY6" fmla="*/ 137160 h 168910"/>
              <a:gd name="connsiteX7" fmla="*/ 317500 w 317500"/>
              <a:gd name="connsiteY7" fmla="*/ 168910 h 168910"/>
              <a:gd name="connsiteX8" fmla="*/ 317500 w 317500"/>
              <a:gd name="connsiteY8" fmla="*/ 168910 h 168910"/>
              <a:gd name="connsiteX9" fmla="*/ 317500 w 317500"/>
              <a:gd name="connsiteY9" fmla="*/ 168910 h 16891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57175 w 317500"/>
              <a:gd name="connsiteY6" fmla="*/ 206375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288925 w 317500"/>
              <a:gd name="connsiteY5" fmla="*/ 2032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74625 w 317500"/>
              <a:gd name="connsiteY5" fmla="*/ 2286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52400 w 317500"/>
              <a:gd name="connsiteY5" fmla="*/ 238125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76225"/>
              <a:gd name="connsiteX1" fmla="*/ 74295 w 317500"/>
              <a:gd name="connsiteY1" fmla="*/ 72390 h 276225"/>
              <a:gd name="connsiteX2" fmla="*/ 187325 w 317500"/>
              <a:gd name="connsiteY2" fmla="*/ 0 h 276225"/>
              <a:gd name="connsiteX3" fmla="*/ 225425 w 317500"/>
              <a:gd name="connsiteY3" fmla="*/ 111125 h 276225"/>
              <a:gd name="connsiteX4" fmla="*/ 212725 w 317500"/>
              <a:gd name="connsiteY4" fmla="*/ 180975 h 276225"/>
              <a:gd name="connsiteX5" fmla="*/ 152400 w 317500"/>
              <a:gd name="connsiteY5" fmla="*/ 238125 h 276225"/>
              <a:gd name="connsiteX6" fmla="*/ 158750 w 317500"/>
              <a:gd name="connsiteY6" fmla="*/ 276225 h 276225"/>
              <a:gd name="connsiteX7" fmla="*/ 317500 w 317500"/>
              <a:gd name="connsiteY7" fmla="*/ 241300 h 276225"/>
              <a:gd name="connsiteX8" fmla="*/ 317500 w 317500"/>
              <a:gd name="connsiteY8" fmla="*/ 241300 h 276225"/>
              <a:gd name="connsiteX9" fmla="*/ 317500 w 317500"/>
              <a:gd name="connsiteY9" fmla="*/ 241300 h 276225"/>
              <a:gd name="connsiteX0" fmla="*/ 0 w 317500"/>
              <a:gd name="connsiteY0" fmla="*/ 136525 h 336550"/>
              <a:gd name="connsiteX1" fmla="*/ 74295 w 317500"/>
              <a:gd name="connsiteY1" fmla="*/ 72390 h 336550"/>
              <a:gd name="connsiteX2" fmla="*/ 187325 w 317500"/>
              <a:gd name="connsiteY2" fmla="*/ 0 h 336550"/>
              <a:gd name="connsiteX3" fmla="*/ 225425 w 317500"/>
              <a:gd name="connsiteY3" fmla="*/ 111125 h 336550"/>
              <a:gd name="connsiteX4" fmla="*/ 212725 w 317500"/>
              <a:gd name="connsiteY4" fmla="*/ 180975 h 336550"/>
              <a:gd name="connsiteX5" fmla="*/ 152400 w 317500"/>
              <a:gd name="connsiteY5" fmla="*/ 238125 h 336550"/>
              <a:gd name="connsiteX6" fmla="*/ 158750 w 317500"/>
              <a:gd name="connsiteY6" fmla="*/ 276225 h 336550"/>
              <a:gd name="connsiteX7" fmla="*/ 317500 w 317500"/>
              <a:gd name="connsiteY7" fmla="*/ 241300 h 336550"/>
              <a:gd name="connsiteX8" fmla="*/ 317500 w 317500"/>
              <a:gd name="connsiteY8" fmla="*/ 241300 h 336550"/>
              <a:gd name="connsiteX9" fmla="*/ 209550 w 317500"/>
              <a:gd name="connsiteY9" fmla="*/ 336550 h 336550"/>
              <a:gd name="connsiteX0" fmla="*/ 0 w 317567"/>
              <a:gd name="connsiteY0" fmla="*/ 136525 h 336550"/>
              <a:gd name="connsiteX1" fmla="*/ 74295 w 317567"/>
              <a:gd name="connsiteY1" fmla="*/ 72390 h 336550"/>
              <a:gd name="connsiteX2" fmla="*/ 187325 w 317567"/>
              <a:gd name="connsiteY2" fmla="*/ 0 h 336550"/>
              <a:gd name="connsiteX3" fmla="*/ 225425 w 317567"/>
              <a:gd name="connsiteY3" fmla="*/ 111125 h 336550"/>
              <a:gd name="connsiteX4" fmla="*/ 212725 w 317567"/>
              <a:gd name="connsiteY4" fmla="*/ 180975 h 336550"/>
              <a:gd name="connsiteX5" fmla="*/ 152400 w 317567"/>
              <a:gd name="connsiteY5" fmla="*/ 238125 h 336550"/>
              <a:gd name="connsiteX6" fmla="*/ 158750 w 317567"/>
              <a:gd name="connsiteY6" fmla="*/ 276225 h 336550"/>
              <a:gd name="connsiteX7" fmla="*/ 317500 w 317567"/>
              <a:gd name="connsiteY7" fmla="*/ 241300 h 336550"/>
              <a:gd name="connsiteX8" fmla="*/ 139700 w 317567"/>
              <a:gd name="connsiteY8" fmla="*/ 317500 h 336550"/>
              <a:gd name="connsiteX9" fmla="*/ 209550 w 317567"/>
              <a:gd name="connsiteY9" fmla="*/ 336550 h 336550"/>
              <a:gd name="connsiteX0" fmla="*/ 0 w 227332"/>
              <a:gd name="connsiteY0" fmla="*/ 136525 h 336550"/>
              <a:gd name="connsiteX1" fmla="*/ 74295 w 227332"/>
              <a:gd name="connsiteY1" fmla="*/ 72390 h 336550"/>
              <a:gd name="connsiteX2" fmla="*/ 187325 w 227332"/>
              <a:gd name="connsiteY2" fmla="*/ 0 h 336550"/>
              <a:gd name="connsiteX3" fmla="*/ 225425 w 227332"/>
              <a:gd name="connsiteY3" fmla="*/ 111125 h 336550"/>
              <a:gd name="connsiteX4" fmla="*/ 212725 w 227332"/>
              <a:gd name="connsiteY4" fmla="*/ 180975 h 336550"/>
              <a:gd name="connsiteX5" fmla="*/ 152400 w 227332"/>
              <a:gd name="connsiteY5" fmla="*/ 238125 h 336550"/>
              <a:gd name="connsiteX6" fmla="*/ 158750 w 227332"/>
              <a:gd name="connsiteY6" fmla="*/ 276225 h 336550"/>
              <a:gd name="connsiteX7" fmla="*/ 136525 w 227332"/>
              <a:gd name="connsiteY7" fmla="*/ 298450 h 336550"/>
              <a:gd name="connsiteX8" fmla="*/ 139700 w 227332"/>
              <a:gd name="connsiteY8" fmla="*/ 317500 h 336550"/>
              <a:gd name="connsiteX9" fmla="*/ 209550 w 227332"/>
              <a:gd name="connsiteY9" fmla="*/ 336550 h 336550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58750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9700 w 227332"/>
              <a:gd name="connsiteY7" fmla="*/ 317500 h 384175"/>
              <a:gd name="connsiteX8" fmla="*/ 180975 w 227332"/>
              <a:gd name="connsiteY8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9700 w 227332"/>
              <a:gd name="connsiteY6" fmla="*/ 317500 h 384175"/>
              <a:gd name="connsiteX7" fmla="*/ 180975 w 227332"/>
              <a:gd name="connsiteY7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80975 w 227332"/>
              <a:gd name="connsiteY6" fmla="*/ 384175 h 384175"/>
              <a:gd name="connsiteX0" fmla="*/ 0 w 227332"/>
              <a:gd name="connsiteY0" fmla="*/ 136525 h 260350"/>
              <a:gd name="connsiteX1" fmla="*/ 74295 w 227332"/>
              <a:gd name="connsiteY1" fmla="*/ 72390 h 260350"/>
              <a:gd name="connsiteX2" fmla="*/ 187325 w 227332"/>
              <a:gd name="connsiteY2" fmla="*/ 0 h 260350"/>
              <a:gd name="connsiteX3" fmla="*/ 225425 w 227332"/>
              <a:gd name="connsiteY3" fmla="*/ 111125 h 260350"/>
              <a:gd name="connsiteX4" fmla="*/ 219075 w 227332"/>
              <a:gd name="connsiteY4" fmla="*/ 190500 h 260350"/>
              <a:gd name="connsiteX5" fmla="*/ 171450 w 227332"/>
              <a:gd name="connsiteY5" fmla="*/ 260350 h 260350"/>
              <a:gd name="connsiteX0" fmla="*/ 0 w 227332"/>
              <a:gd name="connsiteY0" fmla="*/ 136525 h 190500"/>
              <a:gd name="connsiteX1" fmla="*/ 74295 w 227332"/>
              <a:gd name="connsiteY1" fmla="*/ 72390 h 190500"/>
              <a:gd name="connsiteX2" fmla="*/ 187325 w 227332"/>
              <a:gd name="connsiteY2" fmla="*/ 0 h 190500"/>
              <a:gd name="connsiteX3" fmla="*/ 225425 w 227332"/>
              <a:gd name="connsiteY3" fmla="*/ 111125 h 190500"/>
              <a:gd name="connsiteX4" fmla="*/ 219075 w 227332"/>
              <a:gd name="connsiteY4" fmla="*/ 190500 h 190500"/>
              <a:gd name="connsiteX0" fmla="*/ 0 w 153037"/>
              <a:gd name="connsiteY0" fmla="*/ 72390 h 190500"/>
              <a:gd name="connsiteX1" fmla="*/ 113030 w 153037"/>
              <a:gd name="connsiteY1" fmla="*/ 0 h 190500"/>
              <a:gd name="connsiteX2" fmla="*/ 151130 w 153037"/>
              <a:gd name="connsiteY2" fmla="*/ 111125 h 190500"/>
              <a:gd name="connsiteX3" fmla="*/ 144780 w 153037"/>
              <a:gd name="connsiteY3" fmla="*/ 190500 h 190500"/>
              <a:gd name="connsiteX0" fmla="*/ 0 w 144813"/>
              <a:gd name="connsiteY0" fmla="*/ 72390 h 190500"/>
              <a:gd name="connsiteX1" fmla="*/ 113030 w 144813"/>
              <a:gd name="connsiteY1" fmla="*/ 0 h 190500"/>
              <a:gd name="connsiteX2" fmla="*/ 138430 w 144813"/>
              <a:gd name="connsiteY2" fmla="*/ 101600 h 190500"/>
              <a:gd name="connsiteX3" fmla="*/ 144780 w 144813"/>
              <a:gd name="connsiteY3" fmla="*/ 190500 h 190500"/>
              <a:gd name="connsiteX0" fmla="*/ 0 w 103538"/>
              <a:gd name="connsiteY0" fmla="*/ 37465 h 190500"/>
              <a:gd name="connsiteX1" fmla="*/ 71755 w 103538"/>
              <a:gd name="connsiteY1" fmla="*/ 0 h 190500"/>
              <a:gd name="connsiteX2" fmla="*/ 97155 w 103538"/>
              <a:gd name="connsiteY2" fmla="*/ 101600 h 190500"/>
              <a:gd name="connsiteX3" fmla="*/ 103505 w 103538"/>
              <a:gd name="connsiteY3" fmla="*/ 190500 h 190500"/>
              <a:gd name="connsiteX0" fmla="*/ 0 w 103538"/>
              <a:gd name="connsiteY0" fmla="*/ 37465 h 101600"/>
              <a:gd name="connsiteX1" fmla="*/ 71755 w 103538"/>
              <a:gd name="connsiteY1" fmla="*/ 0 h 101600"/>
              <a:gd name="connsiteX2" fmla="*/ 97155 w 103538"/>
              <a:gd name="connsiteY2" fmla="*/ 101600 h 101600"/>
              <a:gd name="connsiteX0" fmla="*/ 0 w 103538"/>
              <a:gd name="connsiteY0" fmla="*/ 37465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103538"/>
              <a:gd name="connsiteY0" fmla="*/ 21590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99885"/>
              <a:gd name="connsiteY0" fmla="*/ 21590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99885"/>
              <a:gd name="connsiteY0" fmla="*/ 38389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98290"/>
              <a:gd name="connsiteY0" fmla="*/ 35029 h 72840"/>
              <a:gd name="connsiteX1" fmla="*/ 54863 w 98290"/>
              <a:gd name="connsiteY1" fmla="*/ 0 h 72840"/>
              <a:gd name="connsiteX2" fmla="*/ 97155 w 98290"/>
              <a:gd name="connsiteY2" fmla="*/ 72840 h 72840"/>
              <a:gd name="connsiteX0" fmla="*/ 0 w 98290"/>
              <a:gd name="connsiteY0" fmla="*/ 35029 h 72840"/>
              <a:gd name="connsiteX1" fmla="*/ 54863 w 98290"/>
              <a:gd name="connsiteY1" fmla="*/ 0 h 72840"/>
              <a:gd name="connsiteX2" fmla="*/ 97155 w 98290"/>
              <a:gd name="connsiteY2" fmla="*/ 72840 h 72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290" h="72840">
                <a:moveTo>
                  <a:pt x="0" y="35029"/>
                </a:moveTo>
                <a:lnTo>
                  <a:pt x="54863" y="0"/>
                </a:lnTo>
                <a:cubicBezTo>
                  <a:pt x="103546" y="29583"/>
                  <a:pt x="99272" y="19923"/>
                  <a:pt x="97155" y="72840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Figura a mano libera 29"/>
          <p:cNvSpPr/>
          <p:nvPr/>
        </p:nvSpPr>
        <p:spPr bwMode="auto">
          <a:xfrm>
            <a:off x="5227563" y="3579862"/>
            <a:ext cx="257918" cy="148929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74625"/>
              <a:gd name="connsiteX1" fmla="*/ 20320 w 292100"/>
              <a:gd name="connsiteY1" fmla="*/ 12001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317500"/>
              <a:gd name="connsiteY0" fmla="*/ 9525 h 114300"/>
              <a:gd name="connsiteX1" fmla="*/ 45720 w 317500"/>
              <a:gd name="connsiteY1" fmla="*/ 59690 h 114300"/>
              <a:gd name="connsiteX2" fmla="*/ 127000 w 317500"/>
              <a:gd name="connsiteY2" fmla="*/ 0 h 114300"/>
              <a:gd name="connsiteX3" fmla="*/ 180975 w 317500"/>
              <a:gd name="connsiteY3" fmla="*/ 31750 h 114300"/>
              <a:gd name="connsiteX4" fmla="*/ 244475 w 317500"/>
              <a:gd name="connsiteY4" fmla="*/ 44450 h 114300"/>
              <a:gd name="connsiteX5" fmla="*/ 288925 w 317500"/>
              <a:gd name="connsiteY5" fmla="*/ 76200 h 114300"/>
              <a:gd name="connsiteX6" fmla="*/ 292100 w 317500"/>
              <a:gd name="connsiteY6" fmla="*/ 82550 h 114300"/>
              <a:gd name="connsiteX7" fmla="*/ 317500 w 317500"/>
              <a:gd name="connsiteY7" fmla="*/ 114300 h 114300"/>
              <a:gd name="connsiteX8" fmla="*/ 317500 w 317500"/>
              <a:gd name="connsiteY8" fmla="*/ 114300 h 114300"/>
              <a:gd name="connsiteX9" fmla="*/ 317500 w 317500"/>
              <a:gd name="connsiteY9" fmla="*/ 114300 h 114300"/>
              <a:gd name="connsiteX0" fmla="*/ 0 w 317500"/>
              <a:gd name="connsiteY0" fmla="*/ 64135 h 168910"/>
              <a:gd name="connsiteX1" fmla="*/ 74295 w 317500"/>
              <a:gd name="connsiteY1" fmla="*/ 0 h 168910"/>
              <a:gd name="connsiteX2" fmla="*/ 127000 w 317500"/>
              <a:gd name="connsiteY2" fmla="*/ 54610 h 168910"/>
              <a:gd name="connsiteX3" fmla="*/ 180975 w 317500"/>
              <a:gd name="connsiteY3" fmla="*/ 86360 h 168910"/>
              <a:gd name="connsiteX4" fmla="*/ 244475 w 317500"/>
              <a:gd name="connsiteY4" fmla="*/ 99060 h 168910"/>
              <a:gd name="connsiteX5" fmla="*/ 288925 w 317500"/>
              <a:gd name="connsiteY5" fmla="*/ 130810 h 168910"/>
              <a:gd name="connsiteX6" fmla="*/ 292100 w 317500"/>
              <a:gd name="connsiteY6" fmla="*/ 137160 h 168910"/>
              <a:gd name="connsiteX7" fmla="*/ 317500 w 317500"/>
              <a:gd name="connsiteY7" fmla="*/ 168910 h 168910"/>
              <a:gd name="connsiteX8" fmla="*/ 317500 w 317500"/>
              <a:gd name="connsiteY8" fmla="*/ 168910 h 168910"/>
              <a:gd name="connsiteX9" fmla="*/ 317500 w 317500"/>
              <a:gd name="connsiteY9" fmla="*/ 168910 h 16891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57175 w 317500"/>
              <a:gd name="connsiteY6" fmla="*/ 206375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288925 w 317500"/>
              <a:gd name="connsiteY5" fmla="*/ 2032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74625 w 317500"/>
              <a:gd name="connsiteY5" fmla="*/ 2286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52400 w 317500"/>
              <a:gd name="connsiteY5" fmla="*/ 238125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76225"/>
              <a:gd name="connsiteX1" fmla="*/ 74295 w 317500"/>
              <a:gd name="connsiteY1" fmla="*/ 72390 h 276225"/>
              <a:gd name="connsiteX2" fmla="*/ 187325 w 317500"/>
              <a:gd name="connsiteY2" fmla="*/ 0 h 276225"/>
              <a:gd name="connsiteX3" fmla="*/ 225425 w 317500"/>
              <a:gd name="connsiteY3" fmla="*/ 111125 h 276225"/>
              <a:gd name="connsiteX4" fmla="*/ 212725 w 317500"/>
              <a:gd name="connsiteY4" fmla="*/ 180975 h 276225"/>
              <a:gd name="connsiteX5" fmla="*/ 152400 w 317500"/>
              <a:gd name="connsiteY5" fmla="*/ 238125 h 276225"/>
              <a:gd name="connsiteX6" fmla="*/ 158750 w 317500"/>
              <a:gd name="connsiteY6" fmla="*/ 276225 h 276225"/>
              <a:gd name="connsiteX7" fmla="*/ 317500 w 317500"/>
              <a:gd name="connsiteY7" fmla="*/ 241300 h 276225"/>
              <a:gd name="connsiteX8" fmla="*/ 317500 w 317500"/>
              <a:gd name="connsiteY8" fmla="*/ 241300 h 276225"/>
              <a:gd name="connsiteX9" fmla="*/ 317500 w 317500"/>
              <a:gd name="connsiteY9" fmla="*/ 241300 h 276225"/>
              <a:gd name="connsiteX0" fmla="*/ 0 w 317500"/>
              <a:gd name="connsiteY0" fmla="*/ 136525 h 336550"/>
              <a:gd name="connsiteX1" fmla="*/ 74295 w 317500"/>
              <a:gd name="connsiteY1" fmla="*/ 72390 h 336550"/>
              <a:gd name="connsiteX2" fmla="*/ 187325 w 317500"/>
              <a:gd name="connsiteY2" fmla="*/ 0 h 336550"/>
              <a:gd name="connsiteX3" fmla="*/ 225425 w 317500"/>
              <a:gd name="connsiteY3" fmla="*/ 111125 h 336550"/>
              <a:gd name="connsiteX4" fmla="*/ 212725 w 317500"/>
              <a:gd name="connsiteY4" fmla="*/ 180975 h 336550"/>
              <a:gd name="connsiteX5" fmla="*/ 152400 w 317500"/>
              <a:gd name="connsiteY5" fmla="*/ 238125 h 336550"/>
              <a:gd name="connsiteX6" fmla="*/ 158750 w 317500"/>
              <a:gd name="connsiteY6" fmla="*/ 276225 h 336550"/>
              <a:gd name="connsiteX7" fmla="*/ 317500 w 317500"/>
              <a:gd name="connsiteY7" fmla="*/ 241300 h 336550"/>
              <a:gd name="connsiteX8" fmla="*/ 317500 w 317500"/>
              <a:gd name="connsiteY8" fmla="*/ 241300 h 336550"/>
              <a:gd name="connsiteX9" fmla="*/ 209550 w 317500"/>
              <a:gd name="connsiteY9" fmla="*/ 336550 h 336550"/>
              <a:gd name="connsiteX0" fmla="*/ 0 w 317567"/>
              <a:gd name="connsiteY0" fmla="*/ 136525 h 336550"/>
              <a:gd name="connsiteX1" fmla="*/ 74295 w 317567"/>
              <a:gd name="connsiteY1" fmla="*/ 72390 h 336550"/>
              <a:gd name="connsiteX2" fmla="*/ 187325 w 317567"/>
              <a:gd name="connsiteY2" fmla="*/ 0 h 336550"/>
              <a:gd name="connsiteX3" fmla="*/ 225425 w 317567"/>
              <a:gd name="connsiteY3" fmla="*/ 111125 h 336550"/>
              <a:gd name="connsiteX4" fmla="*/ 212725 w 317567"/>
              <a:gd name="connsiteY4" fmla="*/ 180975 h 336550"/>
              <a:gd name="connsiteX5" fmla="*/ 152400 w 317567"/>
              <a:gd name="connsiteY5" fmla="*/ 238125 h 336550"/>
              <a:gd name="connsiteX6" fmla="*/ 158750 w 317567"/>
              <a:gd name="connsiteY6" fmla="*/ 276225 h 336550"/>
              <a:gd name="connsiteX7" fmla="*/ 317500 w 317567"/>
              <a:gd name="connsiteY7" fmla="*/ 241300 h 336550"/>
              <a:gd name="connsiteX8" fmla="*/ 139700 w 317567"/>
              <a:gd name="connsiteY8" fmla="*/ 317500 h 336550"/>
              <a:gd name="connsiteX9" fmla="*/ 209550 w 317567"/>
              <a:gd name="connsiteY9" fmla="*/ 336550 h 336550"/>
              <a:gd name="connsiteX0" fmla="*/ 0 w 227332"/>
              <a:gd name="connsiteY0" fmla="*/ 136525 h 336550"/>
              <a:gd name="connsiteX1" fmla="*/ 74295 w 227332"/>
              <a:gd name="connsiteY1" fmla="*/ 72390 h 336550"/>
              <a:gd name="connsiteX2" fmla="*/ 187325 w 227332"/>
              <a:gd name="connsiteY2" fmla="*/ 0 h 336550"/>
              <a:gd name="connsiteX3" fmla="*/ 225425 w 227332"/>
              <a:gd name="connsiteY3" fmla="*/ 111125 h 336550"/>
              <a:gd name="connsiteX4" fmla="*/ 212725 w 227332"/>
              <a:gd name="connsiteY4" fmla="*/ 180975 h 336550"/>
              <a:gd name="connsiteX5" fmla="*/ 152400 w 227332"/>
              <a:gd name="connsiteY5" fmla="*/ 238125 h 336550"/>
              <a:gd name="connsiteX6" fmla="*/ 158750 w 227332"/>
              <a:gd name="connsiteY6" fmla="*/ 276225 h 336550"/>
              <a:gd name="connsiteX7" fmla="*/ 136525 w 227332"/>
              <a:gd name="connsiteY7" fmla="*/ 298450 h 336550"/>
              <a:gd name="connsiteX8" fmla="*/ 139700 w 227332"/>
              <a:gd name="connsiteY8" fmla="*/ 317500 h 336550"/>
              <a:gd name="connsiteX9" fmla="*/ 209550 w 227332"/>
              <a:gd name="connsiteY9" fmla="*/ 336550 h 336550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58750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9700 w 227332"/>
              <a:gd name="connsiteY7" fmla="*/ 317500 h 384175"/>
              <a:gd name="connsiteX8" fmla="*/ 180975 w 227332"/>
              <a:gd name="connsiteY8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9700 w 227332"/>
              <a:gd name="connsiteY6" fmla="*/ 317500 h 384175"/>
              <a:gd name="connsiteX7" fmla="*/ 180975 w 227332"/>
              <a:gd name="connsiteY7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80975 w 227332"/>
              <a:gd name="connsiteY6" fmla="*/ 384175 h 384175"/>
              <a:gd name="connsiteX0" fmla="*/ 0 w 227332"/>
              <a:gd name="connsiteY0" fmla="*/ 136525 h 260350"/>
              <a:gd name="connsiteX1" fmla="*/ 74295 w 227332"/>
              <a:gd name="connsiteY1" fmla="*/ 72390 h 260350"/>
              <a:gd name="connsiteX2" fmla="*/ 187325 w 227332"/>
              <a:gd name="connsiteY2" fmla="*/ 0 h 260350"/>
              <a:gd name="connsiteX3" fmla="*/ 225425 w 227332"/>
              <a:gd name="connsiteY3" fmla="*/ 111125 h 260350"/>
              <a:gd name="connsiteX4" fmla="*/ 219075 w 227332"/>
              <a:gd name="connsiteY4" fmla="*/ 190500 h 260350"/>
              <a:gd name="connsiteX5" fmla="*/ 171450 w 227332"/>
              <a:gd name="connsiteY5" fmla="*/ 260350 h 260350"/>
              <a:gd name="connsiteX0" fmla="*/ 0 w 227332"/>
              <a:gd name="connsiteY0" fmla="*/ 136525 h 190500"/>
              <a:gd name="connsiteX1" fmla="*/ 74295 w 227332"/>
              <a:gd name="connsiteY1" fmla="*/ 72390 h 190500"/>
              <a:gd name="connsiteX2" fmla="*/ 187325 w 227332"/>
              <a:gd name="connsiteY2" fmla="*/ 0 h 190500"/>
              <a:gd name="connsiteX3" fmla="*/ 225425 w 227332"/>
              <a:gd name="connsiteY3" fmla="*/ 111125 h 190500"/>
              <a:gd name="connsiteX4" fmla="*/ 219075 w 227332"/>
              <a:gd name="connsiteY4" fmla="*/ 190500 h 190500"/>
              <a:gd name="connsiteX0" fmla="*/ 0 w 153037"/>
              <a:gd name="connsiteY0" fmla="*/ 72390 h 190500"/>
              <a:gd name="connsiteX1" fmla="*/ 113030 w 153037"/>
              <a:gd name="connsiteY1" fmla="*/ 0 h 190500"/>
              <a:gd name="connsiteX2" fmla="*/ 151130 w 153037"/>
              <a:gd name="connsiteY2" fmla="*/ 111125 h 190500"/>
              <a:gd name="connsiteX3" fmla="*/ 144780 w 153037"/>
              <a:gd name="connsiteY3" fmla="*/ 190500 h 190500"/>
              <a:gd name="connsiteX0" fmla="*/ 0 w 144813"/>
              <a:gd name="connsiteY0" fmla="*/ 72390 h 190500"/>
              <a:gd name="connsiteX1" fmla="*/ 113030 w 144813"/>
              <a:gd name="connsiteY1" fmla="*/ 0 h 190500"/>
              <a:gd name="connsiteX2" fmla="*/ 138430 w 144813"/>
              <a:gd name="connsiteY2" fmla="*/ 101600 h 190500"/>
              <a:gd name="connsiteX3" fmla="*/ 144780 w 144813"/>
              <a:gd name="connsiteY3" fmla="*/ 190500 h 190500"/>
              <a:gd name="connsiteX0" fmla="*/ 0 w 103538"/>
              <a:gd name="connsiteY0" fmla="*/ 37465 h 190500"/>
              <a:gd name="connsiteX1" fmla="*/ 71755 w 103538"/>
              <a:gd name="connsiteY1" fmla="*/ 0 h 190500"/>
              <a:gd name="connsiteX2" fmla="*/ 97155 w 103538"/>
              <a:gd name="connsiteY2" fmla="*/ 101600 h 190500"/>
              <a:gd name="connsiteX3" fmla="*/ 103505 w 103538"/>
              <a:gd name="connsiteY3" fmla="*/ 190500 h 190500"/>
              <a:gd name="connsiteX0" fmla="*/ 0 w 103538"/>
              <a:gd name="connsiteY0" fmla="*/ 37465 h 101600"/>
              <a:gd name="connsiteX1" fmla="*/ 71755 w 103538"/>
              <a:gd name="connsiteY1" fmla="*/ 0 h 101600"/>
              <a:gd name="connsiteX2" fmla="*/ 97155 w 103538"/>
              <a:gd name="connsiteY2" fmla="*/ 101600 h 101600"/>
              <a:gd name="connsiteX0" fmla="*/ 0 w 103538"/>
              <a:gd name="connsiteY0" fmla="*/ 37465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103538"/>
              <a:gd name="connsiteY0" fmla="*/ 21590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99885"/>
              <a:gd name="connsiteY0" fmla="*/ 21590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99885"/>
              <a:gd name="connsiteY0" fmla="*/ 38389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98290"/>
              <a:gd name="connsiteY0" fmla="*/ 35029 h 72840"/>
              <a:gd name="connsiteX1" fmla="*/ 54863 w 98290"/>
              <a:gd name="connsiteY1" fmla="*/ 0 h 72840"/>
              <a:gd name="connsiteX2" fmla="*/ 97155 w 98290"/>
              <a:gd name="connsiteY2" fmla="*/ 72840 h 72840"/>
              <a:gd name="connsiteX0" fmla="*/ 0 w 98290"/>
              <a:gd name="connsiteY0" fmla="*/ 35029 h 72840"/>
              <a:gd name="connsiteX1" fmla="*/ 54863 w 98290"/>
              <a:gd name="connsiteY1" fmla="*/ 0 h 72840"/>
              <a:gd name="connsiteX2" fmla="*/ 97155 w 98290"/>
              <a:gd name="connsiteY2" fmla="*/ 72840 h 72840"/>
              <a:gd name="connsiteX0" fmla="*/ 0 w 174132"/>
              <a:gd name="connsiteY0" fmla="*/ 150650 h 150650"/>
              <a:gd name="connsiteX1" fmla="*/ 130705 w 174132"/>
              <a:gd name="connsiteY1" fmla="*/ 0 h 150650"/>
              <a:gd name="connsiteX2" fmla="*/ 172997 w 174132"/>
              <a:gd name="connsiteY2" fmla="*/ 72840 h 150650"/>
              <a:gd name="connsiteX0" fmla="*/ 0 w 174132"/>
              <a:gd name="connsiteY0" fmla="*/ 150650 h 150650"/>
              <a:gd name="connsiteX1" fmla="*/ 89979 w 174132"/>
              <a:gd name="connsiteY1" fmla="*/ 46519 h 150650"/>
              <a:gd name="connsiteX2" fmla="*/ 130705 w 174132"/>
              <a:gd name="connsiteY2" fmla="*/ 0 h 150650"/>
              <a:gd name="connsiteX3" fmla="*/ 172997 w 174132"/>
              <a:gd name="connsiteY3" fmla="*/ 72840 h 150650"/>
              <a:gd name="connsiteX0" fmla="*/ 0 w 174132"/>
              <a:gd name="connsiteY0" fmla="*/ 150650 h 150650"/>
              <a:gd name="connsiteX1" fmla="*/ 70477 w 174132"/>
              <a:gd name="connsiteY1" fmla="*/ 43308 h 150650"/>
              <a:gd name="connsiteX2" fmla="*/ 130705 w 174132"/>
              <a:gd name="connsiteY2" fmla="*/ 0 h 150650"/>
              <a:gd name="connsiteX3" fmla="*/ 172997 w 174132"/>
              <a:gd name="connsiteY3" fmla="*/ 72840 h 150650"/>
              <a:gd name="connsiteX0" fmla="*/ 0 w 176027"/>
              <a:gd name="connsiteY0" fmla="*/ 150650 h 150650"/>
              <a:gd name="connsiteX1" fmla="*/ 70477 w 176027"/>
              <a:gd name="connsiteY1" fmla="*/ 43308 h 150650"/>
              <a:gd name="connsiteX2" fmla="*/ 130705 w 176027"/>
              <a:gd name="connsiteY2" fmla="*/ 0 h 150650"/>
              <a:gd name="connsiteX3" fmla="*/ 175164 w 176027"/>
              <a:gd name="connsiteY3" fmla="*/ 82475 h 15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027" h="150650">
                <a:moveTo>
                  <a:pt x="0" y="150650"/>
                </a:moveTo>
                <a:lnTo>
                  <a:pt x="70477" y="43308"/>
                </a:lnTo>
                <a:lnTo>
                  <a:pt x="130705" y="0"/>
                </a:lnTo>
                <a:cubicBezTo>
                  <a:pt x="179388" y="29583"/>
                  <a:pt x="177281" y="29558"/>
                  <a:pt x="175164" y="82475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Figura a mano libera 30"/>
          <p:cNvSpPr/>
          <p:nvPr/>
        </p:nvSpPr>
        <p:spPr bwMode="auto">
          <a:xfrm>
            <a:off x="5580112" y="3462338"/>
            <a:ext cx="100984" cy="45719"/>
          </a:xfrm>
          <a:custGeom>
            <a:avLst/>
            <a:gdLst>
              <a:gd name="connsiteX0" fmla="*/ 0 w 292100"/>
              <a:gd name="connsiteY0" fmla="*/ 0 h 174625"/>
              <a:gd name="connsiteX1" fmla="*/ 50800 w 292100"/>
              <a:gd name="connsiteY1" fmla="*/ 2857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292100"/>
              <a:gd name="connsiteY0" fmla="*/ 0 h 174625"/>
              <a:gd name="connsiteX1" fmla="*/ 20320 w 292100"/>
              <a:gd name="connsiteY1" fmla="*/ 120015 h 174625"/>
              <a:gd name="connsiteX2" fmla="*/ 101600 w 292100"/>
              <a:gd name="connsiteY2" fmla="*/ 60325 h 174625"/>
              <a:gd name="connsiteX3" fmla="*/ 155575 w 292100"/>
              <a:gd name="connsiteY3" fmla="*/ 92075 h 174625"/>
              <a:gd name="connsiteX4" fmla="*/ 219075 w 292100"/>
              <a:gd name="connsiteY4" fmla="*/ 104775 h 174625"/>
              <a:gd name="connsiteX5" fmla="*/ 263525 w 292100"/>
              <a:gd name="connsiteY5" fmla="*/ 136525 h 174625"/>
              <a:gd name="connsiteX6" fmla="*/ 266700 w 292100"/>
              <a:gd name="connsiteY6" fmla="*/ 142875 h 174625"/>
              <a:gd name="connsiteX7" fmla="*/ 292100 w 292100"/>
              <a:gd name="connsiteY7" fmla="*/ 174625 h 174625"/>
              <a:gd name="connsiteX8" fmla="*/ 292100 w 292100"/>
              <a:gd name="connsiteY8" fmla="*/ 174625 h 174625"/>
              <a:gd name="connsiteX9" fmla="*/ 292100 w 292100"/>
              <a:gd name="connsiteY9" fmla="*/ 174625 h 174625"/>
              <a:gd name="connsiteX0" fmla="*/ 0 w 317500"/>
              <a:gd name="connsiteY0" fmla="*/ 9525 h 114300"/>
              <a:gd name="connsiteX1" fmla="*/ 45720 w 317500"/>
              <a:gd name="connsiteY1" fmla="*/ 59690 h 114300"/>
              <a:gd name="connsiteX2" fmla="*/ 127000 w 317500"/>
              <a:gd name="connsiteY2" fmla="*/ 0 h 114300"/>
              <a:gd name="connsiteX3" fmla="*/ 180975 w 317500"/>
              <a:gd name="connsiteY3" fmla="*/ 31750 h 114300"/>
              <a:gd name="connsiteX4" fmla="*/ 244475 w 317500"/>
              <a:gd name="connsiteY4" fmla="*/ 44450 h 114300"/>
              <a:gd name="connsiteX5" fmla="*/ 288925 w 317500"/>
              <a:gd name="connsiteY5" fmla="*/ 76200 h 114300"/>
              <a:gd name="connsiteX6" fmla="*/ 292100 w 317500"/>
              <a:gd name="connsiteY6" fmla="*/ 82550 h 114300"/>
              <a:gd name="connsiteX7" fmla="*/ 317500 w 317500"/>
              <a:gd name="connsiteY7" fmla="*/ 114300 h 114300"/>
              <a:gd name="connsiteX8" fmla="*/ 317500 w 317500"/>
              <a:gd name="connsiteY8" fmla="*/ 114300 h 114300"/>
              <a:gd name="connsiteX9" fmla="*/ 317500 w 317500"/>
              <a:gd name="connsiteY9" fmla="*/ 114300 h 114300"/>
              <a:gd name="connsiteX0" fmla="*/ 0 w 317500"/>
              <a:gd name="connsiteY0" fmla="*/ 64135 h 168910"/>
              <a:gd name="connsiteX1" fmla="*/ 74295 w 317500"/>
              <a:gd name="connsiteY1" fmla="*/ 0 h 168910"/>
              <a:gd name="connsiteX2" fmla="*/ 127000 w 317500"/>
              <a:gd name="connsiteY2" fmla="*/ 54610 h 168910"/>
              <a:gd name="connsiteX3" fmla="*/ 180975 w 317500"/>
              <a:gd name="connsiteY3" fmla="*/ 86360 h 168910"/>
              <a:gd name="connsiteX4" fmla="*/ 244475 w 317500"/>
              <a:gd name="connsiteY4" fmla="*/ 99060 h 168910"/>
              <a:gd name="connsiteX5" fmla="*/ 288925 w 317500"/>
              <a:gd name="connsiteY5" fmla="*/ 130810 h 168910"/>
              <a:gd name="connsiteX6" fmla="*/ 292100 w 317500"/>
              <a:gd name="connsiteY6" fmla="*/ 137160 h 168910"/>
              <a:gd name="connsiteX7" fmla="*/ 317500 w 317500"/>
              <a:gd name="connsiteY7" fmla="*/ 168910 h 168910"/>
              <a:gd name="connsiteX8" fmla="*/ 317500 w 317500"/>
              <a:gd name="connsiteY8" fmla="*/ 168910 h 168910"/>
              <a:gd name="connsiteX9" fmla="*/ 317500 w 317500"/>
              <a:gd name="connsiteY9" fmla="*/ 168910 h 16891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180975 w 317500"/>
              <a:gd name="connsiteY3" fmla="*/ 1587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44475 w 317500"/>
              <a:gd name="connsiteY4" fmla="*/ 171450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54000 w 317500"/>
              <a:gd name="connsiteY3" fmla="*/ 120650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92100 w 317500"/>
              <a:gd name="connsiteY6" fmla="*/ 209550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41300"/>
              <a:gd name="connsiteX1" fmla="*/ 74295 w 317500"/>
              <a:gd name="connsiteY1" fmla="*/ 72390 h 241300"/>
              <a:gd name="connsiteX2" fmla="*/ 187325 w 317500"/>
              <a:gd name="connsiteY2" fmla="*/ 0 h 241300"/>
              <a:gd name="connsiteX3" fmla="*/ 225425 w 317500"/>
              <a:gd name="connsiteY3" fmla="*/ 111125 h 241300"/>
              <a:gd name="connsiteX4" fmla="*/ 212725 w 317500"/>
              <a:gd name="connsiteY4" fmla="*/ 180975 h 241300"/>
              <a:gd name="connsiteX5" fmla="*/ 288925 w 317500"/>
              <a:gd name="connsiteY5" fmla="*/ 203200 h 241300"/>
              <a:gd name="connsiteX6" fmla="*/ 257175 w 317500"/>
              <a:gd name="connsiteY6" fmla="*/ 206375 h 241300"/>
              <a:gd name="connsiteX7" fmla="*/ 317500 w 317500"/>
              <a:gd name="connsiteY7" fmla="*/ 241300 h 241300"/>
              <a:gd name="connsiteX8" fmla="*/ 317500 w 317500"/>
              <a:gd name="connsiteY8" fmla="*/ 241300 h 241300"/>
              <a:gd name="connsiteX9" fmla="*/ 317500 w 317500"/>
              <a:gd name="connsiteY9" fmla="*/ 241300 h 2413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288925 w 317500"/>
              <a:gd name="connsiteY5" fmla="*/ 2032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74625 w 317500"/>
              <a:gd name="connsiteY5" fmla="*/ 228600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54000"/>
              <a:gd name="connsiteX1" fmla="*/ 74295 w 317500"/>
              <a:gd name="connsiteY1" fmla="*/ 72390 h 254000"/>
              <a:gd name="connsiteX2" fmla="*/ 187325 w 317500"/>
              <a:gd name="connsiteY2" fmla="*/ 0 h 254000"/>
              <a:gd name="connsiteX3" fmla="*/ 225425 w 317500"/>
              <a:gd name="connsiteY3" fmla="*/ 111125 h 254000"/>
              <a:gd name="connsiteX4" fmla="*/ 212725 w 317500"/>
              <a:gd name="connsiteY4" fmla="*/ 180975 h 254000"/>
              <a:gd name="connsiteX5" fmla="*/ 152400 w 317500"/>
              <a:gd name="connsiteY5" fmla="*/ 238125 h 254000"/>
              <a:gd name="connsiteX6" fmla="*/ 184150 w 317500"/>
              <a:gd name="connsiteY6" fmla="*/ 254000 h 254000"/>
              <a:gd name="connsiteX7" fmla="*/ 317500 w 317500"/>
              <a:gd name="connsiteY7" fmla="*/ 241300 h 254000"/>
              <a:gd name="connsiteX8" fmla="*/ 317500 w 317500"/>
              <a:gd name="connsiteY8" fmla="*/ 241300 h 254000"/>
              <a:gd name="connsiteX9" fmla="*/ 317500 w 317500"/>
              <a:gd name="connsiteY9" fmla="*/ 241300 h 254000"/>
              <a:gd name="connsiteX0" fmla="*/ 0 w 317500"/>
              <a:gd name="connsiteY0" fmla="*/ 136525 h 276225"/>
              <a:gd name="connsiteX1" fmla="*/ 74295 w 317500"/>
              <a:gd name="connsiteY1" fmla="*/ 72390 h 276225"/>
              <a:gd name="connsiteX2" fmla="*/ 187325 w 317500"/>
              <a:gd name="connsiteY2" fmla="*/ 0 h 276225"/>
              <a:gd name="connsiteX3" fmla="*/ 225425 w 317500"/>
              <a:gd name="connsiteY3" fmla="*/ 111125 h 276225"/>
              <a:gd name="connsiteX4" fmla="*/ 212725 w 317500"/>
              <a:gd name="connsiteY4" fmla="*/ 180975 h 276225"/>
              <a:gd name="connsiteX5" fmla="*/ 152400 w 317500"/>
              <a:gd name="connsiteY5" fmla="*/ 238125 h 276225"/>
              <a:gd name="connsiteX6" fmla="*/ 158750 w 317500"/>
              <a:gd name="connsiteY6" fmla="*/ 276225 h 276225"/>
              <a:gd name="connsiteX7" fmla="*/ 317500 w 317500"/>
              <a:gd name="connsiteY7" fmla="*/ 241300 h 276225"/>
              <a:gd name="connsiteX8" fmla="*/ 317500 w 317500"/>
              <a:gd name="connsiteY8" fmla="*/ 241300 h 276225"/>
              <a:gd name="connsiteX9" fmla="*/ 317500 w 317500"/>
              <a:gd name="connsiteY9" fmla="*/ 241300 h 276225"/>
              <a:gd name="connsiteX0" fmla="*/ 0 w 317500"/>
              <a:gd name="connsiteY0" fmla="*/ 136525 h 336550"/>
              <a:gd name="connsiteX1" fmla="*/ 74295 w 317500"/>
              <a:gd name="connsiteY1" fmla="*/ 72390 h 336550"/>
              <a:gd name="connsiteX2" fmla="*/ 187325 w 317500"/>
              <a:gd name="connsiteY2" fmla="*/ 0 h 336550"/>
              <a:gd name="connsiteX3" fmla="*/ 225425 w 317500"/>
              <a:gd name="connsiteY3" fmla="*/ 111125 h 336550"/>
              <a:gd name="connsiteX4" fmla="*/ 212725 w 317500"/>
              <a:gd name="connsiteY4" fmla="*/ 180975 h 336550"/>
              <a:gd name="connsiteX5" fmla="*/ 152400 w 317500"/>
              <a:gd name="connsiteY5" fmla="*/ 238125 h 336550"/>
              <a:gd name="connsiteX6" fmla="*/ 158750 w 317500"/>
              <a:gd name="connsiteY6" fmla="*/ 276225 h 336550"/>
              <a:gd name="connsiteX7" fmla="*/ 317500 w 317500"/>
              <a:gd name="connsiteY7" fmla="*/ 241300 h 336550"/>
              <a:gd name="connsiteX8" fmla="*/ 317500 w 317500"/>
              <a:gd name="connsiteY8" fmla="*/ 241300 h 336550"/>
              <a:gd name="connsiteX9" fmla="*/ 209550 w 317500"/>
              <a:gd name="connsiteY9" fmla="*/ 336550 h 336550"/>
              <a:gd name="connsiteX0" fmla="*/ 0 w 317567"/>
              <a:gd name="connsiteY0" fmla="*/ 136525 h 336550"/>
              <a:gd name="connsiteX1" fmla="*/ 74295 w 317567"/>
              <a:gd name="connsiteY1" fmla="*/ 72390 h 336550"/>
              <a:gd name="connsiteX2" fmla="*/ 187325 w 317567"/>
              <a:gd name="connsiteY2" fmla="*/ 0 h 336550"/>
              <a:gd name="connsiteX3" fmla="*/ 225425 w 317567"/>
              <a:gd name="connsiteY3" fmla="*/ 111125 h 336550"/>
              <a:gd name="connsiteX4" fmla="*/ 212725 w 317567"/>
              <a:gd name="connsiteY4" fmla="*/ 180975 h 336550"/>
              <a:gd name="connsiteX5" fmla="*/ 152400 w 317567"/>
              <a:gd name="connsiteY5" fmla="*/ 238125 h 336550"/>
              <a:gd name="connsiteX6" fmla="*/ 158750 w 317567"/>
              <a:gd name="connsiteY6" fmla="*/ 276225 h 336550"/>
              <a:gd name="connsiteX7" fmla="*/ 317500 w 317567"/>
              <a:gd name="connsiteY7" fmla="*/ 241300 h 336550"/>
              <a:gd name="connsiteX8" fmla="*/ 139700 w 317567"/>
              <a:gd name="connsiteY8" fmla="*/ 317500 h 336550"/>
              <a:gd name="connsiteX9" fmla="*/ 209550 w 317567"/>
              <a:gd name="connsiteY9" fmla="*/ 336550 h 336550"/>
              <a:gd name="connsiteX0" fmla="*/ 0 w 227332"/>
              <a:gd name="connsiteY0" fmla="*/ 136525 h 336550"/>
              <a:gd name="connsiteX1" fmla="*/ 74295 w 227332"/>
              <a:gd name="connsiteY1" fmla="*/ 72390 h 336550"/>
              <a:gd name="connsiteX2" fmla="*/ 187325 w 227332"/>
              <a:gd name="connsiteY2" fmla="*/ 0 h 336550"/>
              <a:gd name="connsiteX3" fmla="*/ 225425 w 227332"/>
              <a:gd name="connsiteY3" fmla="*/ 111125 h 336550"/>
              <a:gd name="connsiteX4" fmla="*/ 212725 w 227332"/>
              <a:gd name="connsiteY4" fmla="*/ 180975 h 336550"/>
              <a:gd name="connsiteX5" fmla="*/ 152400 w 227332"/>
              <a:gd name="connsiteY5" fmla="*/ 238125 h 336550"/>
              <a:gd name="connsiteX6" fmla="*/ 158750 w 227332"/>
              <a:gd name="connsiteY6" fmla="*/ 276225 h 336550"/>
              <a:gd name="connsiteX7" fmla="*/ 136525 w 227332"/>
              <a:gd name="connsiteY7" fmla="*/ 298450 h 336550"/>
              <a:gd name="connsiteX8" fmla="*/ 139700 w 227332"/>
              <a:gd name="connsiteY8" fmla="*/ 317500 h 336550"/>
              <a:gd name="connsiteX9" fmla="*/ 209550 w 227332"/>
              <a:gd name="connsiteY9" fmla="*/ 336550 h 336550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58750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2725 w 227332"/>
              <a:gd name="connsiteY4" fmla="*/ 180975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52400 w 227332"/>
              <a:gd name="connsiteY5" fmla="*/ 238125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6525 w 227332"/>
              <a:gd name="connsiteY7" fmla="*/ 298450 h 384175"/>
              <a:gd name="connsiteX8" fmla="*/ 139700 w 227332"/>
              <a:gd name="connsiteY8" fmla="*/ 317500 h 384175"/>
              <a:gd name="connsiteX9" fmla="*/ 180975 w 227332"/>
              <a:gd name="connsiteY9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6525 w 227332"/>
              <a:gd name="connsiteY6" fmla="*/ 276225 h 384175"/>
              <a:gd name="connsiteX7" fmla="*/ 139700 w 227332"/>
              <a:gd name="connsiteY7" fmla="*/ 317500 h 384175"/>
              <a:gd name="connsiteX8" fmla="*/ 180975 w 227332"/>
              <a:gd name="connsiteY8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39700 w 227332"/>
              <a:gd name="connsiteY6" fmla="*/ 317500 h 384175"/>
              <a:gd name="connsiteX7" fmla="*/ 180975 w 227332"/>
              <a:gd name="connsiteY7" fmla="*/ 384175 h 384175"/>
              <a:gd name="connsiteX0" fmla="*/ 0 w 227332"/>
              <a:gd name="connsiteY0" fmla="*/ 136525 h 384175"/>
              <a:gd name="connsiteX1" fmla="*/ 74295 w 227332"/>
              <a:gd name="connsiteY1" fmla="*/ 72390 h 384175"/>
              <a:gd name="connsiteX2" fmla="*/ 187325 w 227332"/>
              <a:gd name="connsiteY2" fmla="*/ 0 h 384175"/>
              <a:gd name="connsiteX3" fmla="*/ 225425 w 227332"/>
              <a:gd name="connsiteY3" fmla="*/ 111125 h 384175"/>
              <a:gd name="connsiteX4" fmla="*/ 219075 w 227332"/>
              <a:gd name="connsiteY4" fmla="*/ 190500 h 384175"/>
              <a:gd name="connsiteX5" fmla="*/ 171450 w 227332"/>
              <a:gd name="connsiteY5" fmla="*/ 260350 h 384175"/>
              <a:gd name="connsiteX6" fmla="*/ 180975 w 227332"/>
              <a:gd name="connsiteY6" fmla="*/ 384175 h 384175"/>
              <a:gd name="connsiteX0" fmla="*/ 0 w 227332"/>
              <a:gd name="connsiteY0" fmla="*/ 136525 h 260350"/>
              <a:gd name="connsiteX1" fmla="*/ 74295 w 227332"/>
              <a:gd name="connsiteY1" fmla="*/ 72390 h 260350"/>
              <a:gd name="connsiteX2" fmla="*/ 187325 w 227332"/>
              <a:gd name="connsiteY2" fmla="*/ 0 h 260350"/>
              <a:gd name="connsiteX3" fmla="*/ 225425 w 227332"/>
              <a:gd name="connsiteY3" fmla="*/ 111125 h 260350"/>
              <a:gd name="connsiteX4" fmla="*/ 219075 w 227332"/>
              <a:gd name="connsiteY4" fmla="*/ 190500 h 260350"/>
              <a:gd name="connsiteX5" fmla="*/ 171450 w 227332"/>
              <a:gd name="connsiteY5" fmla="*/ 260350 h 260350"/>
              <a:gd name="connsiteX0" fmla="*/ 0 w 227332"/>
              <a:gd name="connsiteY0" fmla="*/ 136525 h 190500"/>
              <a:gd name="connsiteX1" fmla="*/ 74295 w 227332"/>
              <a:gd name="connsiteY1" fmla="*/ 72390 h 190500"/>
              <a:gd name="connsiteX2" fmla="*/ 187325 w 227332"/>
              <a:gd name="connsiteY2" fmla="*/ 0 h 190500"/>
              <a:gd name="connsiteX3" fmla="*/ 225425 w 227332"/>
              <a:gd name="connsiteY3" fmla="*/ 111125 h 190500"/>
              <a:gd name="connsiteX4" fmla="*/ 219075 w 227332"/>
              <a:gd name="connsiteY4" fmla="*/ 190500 h 190500"/>
              <a:gd name="connsiteX0" fmla="*/ 0 w 153037"/>
              <a:gd name="connsiteY0" fmla="*/ 72390 h 190500"/>
              <a:gd name="connsiteX1" fmla="*/ 113030 w 153037"/>
              <a:gd name="connsiteY1" fmla="*/ 0 h 190500"/>
              <a:gd name="connsiteX2" fmla="*/ 151130 w 153037"/>
              <a:gd name="connsiteY2" fmla="*/ 111125 h 190500"/>
              <a:gd name="connsiteX3" fmla="*/ 144780 w 153037"/>
              <a:gd name="connsiteY3" fmla="*/ 190500 h 190500"/>
              <a:gd name="connsiteX0" fmla="*/ 0 w 144813"/>
              <a:gd name="connsiteY0" fmla="*/ 72390 h 190500"/>
              <a:gd name="connsiteX1" fmla="*/ 113030 w 144813"/>
              <a:gd name="connsiteY1" fmla="*/ 0 h 190500"/>
              <a:gd name="connsiteX2" fmla="*/ 138430 w 144813"/>
              <a:gd name="connsiteY2" fmla="*/ 101600 h 190500"/>
              <a:gd name="connsiteX3" fmla="*/ 144780 w 144813"/>
              <a:gd name="connsiteY3" fmla="*/ 190500 h 190500"/>
              <a:gd name="connsiteX0" fmla="*/ 0 w 103538"/>
              <a:gd name="connsiteY0" fmla="*/ 37465 h 190500"/>
              <a:gd name="connsiteX1" fmla="*/ 71755 w 103538"/>
              <a:gd name="connsiteY1" fmla="*/ 0 h 190500"/>
              <a:gd name="connsiteX2" fmla="*/ 97155 w 103538"/>
              <a:gd name="connsiteY2" fmla="*/ 101600 h 190500"/>
              <a:gd name="connsiteX3" fmla="*/ 103505 w 103538"/>
              <a:gd name="connsiteY3" fmla="*/ 190500 h 190500"/>
              <a:gd name="connsiteX0" fmla="*/ 0 w 103538"/>
              <a:gd name="connsiteY0" fmla="*/ 37465 h 101600"/>
              <a:gd name="connsiteX1" fmla="*/ 71755 w 103538"/>
              <a:gd name="connsiteY1" fmla="*/ 0 h 101600"/>
              <a:gd name="connsiteX2" fmla="*/ 97155 w 103538"/>
              <a:gd name="connsiteY2" fmla="*/ 101600 h 101600"/>
              <a:gd name="connsiteX0" fmla="*/ 0 w 103538"/>
              <a:gd name="connsiteY0" fmla="*/ 37465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103538"/>
              <a:gd name="connsiteY0" fmla="*/ 21590 h 76200"/>
              <a:gd name="connsiteX1" fmla="*/ 71755 w 103538"/>
              <a:gd name="connsiteY1" fmla="*/ 0 h 76200"/>
              <a:gd name="connsiteX2" fmla="*/ 97155 w 103538"/>
              <a:gd name="connsiteY2" fmla="*/ 76200 h 76200"/>
              <a:gd name="connsiteX0" fmla="*/ 0 w 99885"/>
              <a:gd name="connsiteY0" fmla="*/ 21590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99885"/>
              <a:gd name="connsiteY0" fmla="*/ 38389 h 76200"/>
              <a:gd name="connsiteX1" fmla="*/ 62230 w 99885"/>
              <a:gd name="connsiteY1" fmla="*/ 0 h 76200"/>
              <a:gd name="connsiteX2" fmla="*/ 97155 w 99885"/>
              <a:gd name="connsiteY2" fmla="*/ 76200 h 76200"/>
              <a:gd name="connsiteX0" fmla="*/ 0 w 98290"/>
              <a:gd name="connsiteY0" fmla="*/ 35029 h 72840"/>
              <a:gd name="connsiteX1" fmla="*/ 54863 w 98290"/>
              <a:gd name="connsiteY1" fmla="*/ 0 h 72840"/>
              <a:gd name="connsiteX2" fmla="*/ 97155 w 98290"/>
              <a:gd name="connsiteY2" fmla="*/ 72840 h 72840"/>
              <a:gd name="connsiteX0" fmla="*/ 0 w 98290"/>
              <a:gd name="connsiteY0" fmla="*/ 35029 h 72840"/>
              <a:gd name="connsiteX1" fmla="*/ 54863 w 98290"/>
              <a:gd name="connsiteY1" fmla="*/ 0 h 72840"/>
              <a:gd name="connsiteX2" fmla="*/ 97155 w 98290"/>
              <a:gd name="connsiteY2" fmla="*/ 72840 h 72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290" h="72840">
                <a:moveTo>
                  <a:pt x="0" y="35029"/>
                </a:moveTo>
                <a:lnTo>
                  <a:pt x="54863" y="0"/>
                </a:lnTo>
                <a:cubicBezTo>
                  <a:pt x="103546" y="29583"/>
                  <a:pt x="99272" y="19923"/>
                  <a:pt x="97155" y="72840"/>
                </a:cubicBezTo>
              </a:path>
            </a:pathLst>
          </a:custGeom>
          <a:noFill/>
          <a:ln w="127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4576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9" y="267742"/>
            <a:ext cx="3493796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Cenno storico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878" t="1575" r="1802" b="4480"/>
          <a:stretch/>
        </p:blipFill>
        <p:spPr>
          <a:xfrm>
            <a:off x="323527" y="915566"/>
            <a:ext cx="3219773" cy="1884784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1" name="Rettangolo 20"/>
          <p:cNvSpPr/>
          <p:nvPr/>
        </p:nvSpPr>
        <p:spPr>
          <a:xfrm>
            <a:off x="238818" y="2783582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>
                <a:latin typeface="+mj-lt"/>
              </a:rPr>
              <a:t>1946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/>
          <a:srcRect l="1568" t="3805"/>
          <a:stretch/>
        </p:blipFill>
        <p:spPr>
          <a:xfrm>
            <a:off x="2771799" y="1167731"/>
            <a:ext cx="3136003" cy="1800971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4"/>
          <a:srcRect l="7573" t="2583" r="3043" b="16468"/>
          <a:stretch/>
        </p:blipFill>
        <p:spPr>
          <a:xfrm>
            <a:off x="5721002" y="1463971"/>
            <a:ext cx="3208672" cy="1883369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3" name="Rettangolo 22"/>
          <p:cNvSpPr/>
          <p:nvPr/>
        </p:nvSpPr>
        <p:spPr>
          <a:xfrm>
            <a:off x="8432058" y="115619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>
                <a:latin typeface="+mj-lt"/>
              </a:rPr>
              <a:t>1976</a:t>
            </a:r>
          </a:p>
        </p:txBody>
      </p:sp>
      <p:sp>
        <p:nvSpPr>
          <p:cNvPr id="24" name="Rettangolo 23"/>
          <p:cNvSpPr/>
          <p:nvPr/>
        </p:nvSpPr>
        <p:spPr>
          <a:xfrm>
            <a:off x="6732240" y="4633916"/>
            <a:ext cx="6923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>
                <a:latin typeface="+mj-lt"/>
              </a:rPr>
              <a:t>2009</a:t>
            </a: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8187" y="3132859"/>
            <a:ext cx="2784483" cy="18002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0"/>
          <a:stretch/>
        </p:blipFill>
        <p:spPr>
          <a:xfrm>
            <a:off x="919664" y="3198007"/>
            <a:ext cx="2564904" cy="1774976"/>
          </a:xfrm>
          <a:prstGeom prst="rect">
            <a:avLst/>
          </a:prstGeom>
        </p:spPr>
      </p:pic>
      <p:sp>
        <p:nvSpPr>
          <p:cNvPr id="27" name="Rettangolo 26"/>
          <p:cNvSpPr/>
          <p:nvPr/>
        </p:nvSpPr>
        <p:spPr>
          <a:xfrm>
            <a:off x="183723" y="4684630"/>
            <a:ext cx="6923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>
                <a:latin typeface="+mj-lt"/>
              </a:rPr>
              <a:t>2026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5420428" y="876223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>
                <a:latin typeface="+mj-lt"/>
              </a:rPr>
              <a:t>1958</a:t>
            </a:r>
          </a:p>
        </p:txBody>
      </p:sp>
      <p:cxnSp>
        <p:nvCxnSpPr>
          <p:cNvPr id="7" name="Connettore 2 6"/>
          <p:cNvCxnSpPr/>
          <p:nvPr/>
        </p:nvCxnSpPr>
        <p:spPr bwMode="auto">
          <a:xfrm flipH="1">
            <a:off x="4211960" y="915566"/>
            <a:ext cx="27731" cy="942392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9" name="CasellaDiTesto 8"/>
          <p:cNvSpPr txBox="1"/>
          <p:nvPr/>
        </p:nvSpPr>
        <p:spPr bwMode="auto">
          <a:xfrm>
            <a:off x="3779912" y="564693"/>
            <a:ext cx="51497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Aft>
                <a:spcPts val="600"/>
              </a:spcAft>
              <a:buClrTx/>
              <a:buSzTx/>
            </a:pPr>
            <a:r>
              <a:rPr lang="it-CH" sz="2000" b="1" dirty="0">
                <a:latin typeface="+mn-lt"/>
              </a:rPr>
              <a:t>Costruzione strada cantonale: 1952-1958</a:t>
            </a:r>
          </a:p>
        </p:txBody>
      </p:sp>
    </p:spTree>
    <p:extLst>
      <p:ext uri="{BB962C8B-B14F-4D97-AF65-F5344CB8AC3E}">
        <p14:creationId xmlns:p14="http://schemas.microsoft.com/office/powerpoint/2010/main" val="21243461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8" t="12201" r="3508" b="12201"/>
          <a:stretch/>
        </p:blipFill>
        <p:spPr>
          <a:xfrm>
            <a:off x="4423275" y="1203599"/>
            <a:ext cx="4325189" cy="2813979"/>
          </a:xfrm>
          <a:prstGeom prst="rect">
            <a:avLst/>
          </a:prstGeom>
        </p:spPr>
      </p:pic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Quadro geologico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/>
          <a:srcRect b="6631"/>
          <a:stretch/>
        </p:blipFill>
        <p:spPr>
          <a:xfrm>
            <a:off x="251520" y="1203599"/>
            <a:ext cx="4104456" cy="2808311"/>
          </a:xfrm>
          <a:prstGeom prst="rect">
            <a:avLst/>
          </a:prstGeom>
        </p:spPr>
      </p:pic>
      <p:sp>
        <p:nvSpPr>
          <p:cNvPr id="9" name="Ovale 8"/>
          <p:cNvSpPr/>
          <p:nvPr/>
        </p:nvSpPr>
        <p:spPr bwMode="auto">
          <a:xfrm>
            <a:off x="467544" y="1635646"/>
            <a:ext cx="2160240" cy="1368152"/>
          </a:xfrm>
          <a:prstGeom prst="ellipse">
            <a:avLst/>
          </a:pr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e 11"/>
          <p:cNvSpPr/>
          <p:nvPr/>
        </p:nvSpPr>
        <p:spPr bwMode="auto">
          <a:xfrm>
            <a:off x="6228184" y="1995686"/>
            <a:ext cx="504056" cy="279746"/>
          </a:xfrm>
          <a:prstGeom prst="ellipse">
            <a:avLst/>
          </a:pr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46038" rIns="0" bIns="46038" numCol="1" rtlCol="0" anchor="ctr" anchorCtr="0" compatLnSpc="1">
            <a:prstTxWarp prst="textNoShape">
              <a:avLst/>
            </a:prstTxWarp>
          </a:bodyPr>
          <a:lstStyle/>
          <a:p>
            <a:pPr marL="450850" marR="0" indent="-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6000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tabLst/>
            </a:pPr>
            <a:endParaRPr kumimoji="0" lang="it-CH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CasellaDiTesto 13"/>
          <p:cNvSpPr txBox="1"/>
          <p:nvPr/>
        </p:nvSpPr>
        <p:spPr bwMode="auto">
          <a:xfrm>
            <a:off x="1081458" y="4146634"/>
            <a:ext cx="648072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>
                <a:latin typeface="+mn-lt"/>
              </a:rPr>
              <a:t>Morena</a:t>
            </a:r>
          </a:p>
        </p:txBody>
      </p:sp>
      <p:sp>
        <p:nvSpPr>
          <p:cNvPr id="15" name="CasellaDiTesto 14"/>
          <p:cNvSpPr txBox="1"/>
          <p:nvPr/>
        </p:nvSpPr>
        <p:spPr bwMode="auto">
          <a:xfrm>
            <a:off x="251520" y="4146634"/>
            <a:ext cx="648072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>
                <a:latin typeface="+mn-lt"/>
              </a:rPr>
              <a:t>Detrito di falda</a:t>
            </a:r>
          </a:p>
        </p:txBody>
      </p:sp>
      <p:sp>
        <p:nvSpPr>
          <p:cNvPr id="16" name="CasellaDiTesto 15"/>
          <p:cNvSpPr txBox="1"/>
          <p:nvPr/>
        </p:nvSpPr>
        <p:spPr bwMode="auto">
          <a:xfrm>
            <a:off x="1803286" y="4156043"/>
            <a:ext cx="1250791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>
                <a:latin typeface="+mn-lt"/>
              </a:rPr>
              <a:t>Roccia: Gneiss scistosi (</a:t>
            </a:r>
            <a:r>
              <a:rPr lang="it-CH" sz="1200" dirty="0" err="1">
                <a:latin typeface="+mn-lt"/>
              </a:rPr>
              <a:t>Stabbiello</a:t>
            </a:r>
            <a:r>
              <a:rPr lang="it-CH" sz="1200" dirty="0">
                <a:latin typeface="+mn-lt"/>
              </a:rPr>
              <a:t>)</a:t>
            </a:r>
          </a:p>
        </p:txBody>
      </p:sp>
      <p:sp>
        <p:nvSpPr>
          <p:cNvPr id="17" name="CasellaDiTesto 16"/>
          <p:cNvSpPr txBox="1"/>
          <p:nvPr/>
        </p:nvSpPr>
        <p:spPr bwMode="auto">
          <a:xfrm>
            <a:off x="3163376" y="4156043"/>
            <a:ext cx="1250791" cy="184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200" dirty="0">
                <a:latin typeface="+mn-lt"/>
              </a:rPr>
              <a:t>Roccia: Anfiboliti</a:t>
            </a:r>
          </a:p>
        </p:txBody>
      </p:sp>
      <p:cxnSp>
        <p:nvCxnSpPr>
          <p:cNvPr id="18" name="Connettore 2 17"/>
          <p:cNvCxnSpPr/>
          <p:nvPr/>
        </p:nvCxnSpPr>
        <p:spPr bwMode="auto">
          <a:xfrm flipH="1" flipV="1">
            <a:off x="1298925" y="3503193"/>
            <a:ext cx="40655" cy="632407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Connettore 2 19"/>
          <p:cNvCxnSpPr/>
          <p:nvPr/>
        </p:nvCxnSpPr>
        <p:spPr bwMode="auto">
          <a:xfrm flipV="1">
            <a:off x="677812" y="3194665"/>
            <a:ext cx="52283" cy="951969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Connettore 2 22"/>
          <p:cNvCxnSpPr/>
          <p:nvPr/>
        </p:nvCxnSpPr>
        <p:spPr bwMode="auto">
          <a:xfrm flipH="1" flipV="1">
            <a:off x="2983114" y="3503193"/>
            <a:ext cx="796799" cy="632408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Connettore 2 28"/>
          <p:cNvCxnSpPr/>
          <p:nvPr/>
        </p:nvCxnSpPr>
        <p:spPr bwMode="auto">
          <a:xfrm flipV="1">
            <a:off x="2303071" y="2859782"/>
            <a:ext cx="36681" cy="1275819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7711176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Quadro geologico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9582"/>
            <a:ext cx="4680520" cy="376094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9" t="26200" b="26200"/>
          <a:stretch/>
        </p:blipFill>
        <p:spPr>
          <a:xfrm>
            <a:off x="5508104" y="1347614"/>
            <a:ext cx="3258476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24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Quadro geologico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1347614"/>
            <a:ext cx="2509570" cy="3181692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 rotWithShape="1">
          <a:blip r:embed="rId3"/>
          <a:srcRect l="11040" t="5937" b="800"/>
          <a:stretch/>
        </p:blipFill>
        <p:spPr>
          <a:xfrm>
            <a:off x="395536" y="1347614"/>
            <a:ext cx="4528687" cy="311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9483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915566"/>
            <a:ext cx="7847384" cy="3816424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Franamenti superficiali</a:t>
            </a: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7197767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Stato del manufatto e del tratto stradale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28" y="1635646"/>
            <a:ext cx="3564000" cy="2673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669544"/>
            <a:ext cx="3518803" cy="263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18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19828" y="915566"/>
            <a:ext cx="7847384" cy="3816424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Cedimenti strutturali</a:t>
            </a: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7197767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Stato del manufatto e del tratto stradale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520" y="1635646"/>
            <a:ext cx="3566400" cy="2674800"/>
          </a:xfrm>
          <a:prstGeom prst="rect">
            <a:avLst/>
          </a:prstGeom>
        </p:spPr>
      </p:pic>
      <p:pic>
        <p:nvPicPr>
          <p:cNvPr id="9" name="Immagine 8" descr="Immagine che contiene aria aperta, edificio, pianta, erba&#10;&#10;Il contenuto generato dall'IA potrebbe non essere corretto.">
            <a:extLst>
              <a:ext uri="{FF2B5EF4-FFF2-40B4-BE49-F238E27FC236}">
                <a16:creationId xmlns:a16="http://schemas.microsoft.com/office/drawing/2014/main" id="{0EE26EAB-E441-651E-1D38-0F48F6E8703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21028" y="1635646"/>
            <a:ext cx="3564000" cy="26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8057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93108" y="915566"/>
            <a:ext cx="7847384" cy="3816424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Scivolamento impalcato verso valle e abbassamento appoggi</a:t>
            </a: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771525" lvl="2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i="1" dirty="0">
              <a:sym typeface="Wingdings" panose="05000000000000000000" pitchFamily="2" charset="2"/>
            </a:endParaRP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7197767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Stato del manufatto e del tratto stradale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93" y="1625142"/>
            <a:ext cx="3566400" cy="26748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02" y="1625142"/>
            <a:ext cx="3566400" cy="267480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899592" y="4371950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r>
              <a:rPr lang="it-IT" altLang="it-CH" b="1" dirty="0"/>
              <a:t>Sicurezza strutturale e efficienza funzionale non più garantiti--&gt; Chiusura della strada il 14 maggio 2025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dirty="0"/>
          </a:p>
        </p:txBody>
      </p:sp>
    </p:spTree>
    <p:extLst>
      <p:ext uri="{BB962C8B-B14F-4D97-AF65-F5344CB8AC3E}">
        <p14:creationId xmlns:p14="http://schemas.microsoft.com/office/powerpoint/2010/main" val="4824508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267742"/>
            <a:ext cx="7197767" cy="431800"/>
          </a:xfrm>
        </p:spPr>
        <p:txBody>
          <a:bodyPr/>
          <a:lstStyle/>
          <a:p>
            <a:pPr eaLnBrk="1" hangingPunct="1"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dirty="0">
                <a:sym typeface="Wingdings" panose="05000000000000000000" pitchFamily="2" charset="2"/>
              </a:rPr>
              <a:t>Monitoraggio in corso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516101"/>
            <a:ext cx="4951447" cy="3627399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0" t="52046" r="32272" b="13601"/>
          <a:stretch/>
        </p:blipFill>
        <p:spPr>
          <a:xfrm>
            <a:off x="6228184" y="1563638"/>
            <a:ext cx="2016224" cy="1774277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611560" y="824974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600"/>
              </a:spcAft>
              <a:buClrTx/>
              <a:buSzTx/>
            </a:pPr>
            <a:r>
              <a:rPr lang="it-IT" altLang="it-CH" b="1" dirty="0">
                <a:solidFill>
                  <a:schemeClr val="accent1"/>
                </a:solidFill>
              </a:rPr>
              <a:t>Monitora</a:t>
            </a:r>
            <a:r>
              <a:rPr lang="it-CH" b="1" dirty="0" err="1">
                <a:solidFill>
                  <a:schemeClr val="accent1"/>
                </a:solidFill>
              </a:rPr>
              <a:t>ggio</a:t>
            </a:r>
            <a:r>
              <a:rPr lang="it-CH" b="1" dirty="0">
                <a:solidFill>
                  <a:schemeClr val="accent1"/>
                </a:solidFill>
              </a:rPr>
              <a:t> geodetico in corso dal 2009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611560" y="1194306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Tx/>
              <a:buSzTx/>
            </a:pPr>
            <a:r>
              <a:rPr lang="it-CH" b="1" dirty="0">
                <a:solidFill>
                  <a:schemeClr val="accent1"/>
                </a:solidFill>
              </a:rPr>
              <a:t>Monitoraggio continuo da dicembre 2018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5798819" y="3507854"/>
            <a:ext cx="33478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Tx/>
              <a:buSzTx/>
            </a:pPr>
            <a:r>
              <a:rPr lang="it-CH" sz="1200" b="1" dirty="0"/>
              <a:t>Spostamenti medi ca. 3-5 cm/anno</a:t>
            </a:r>
          </a:p>
        </p:txBody>
      </p:sp>
      <p:sp>
        <p:nvSpPr>
          <p:cNvPr id="9" name="Rettangolo 8"/>
          <p:cNvSpPr/>
          <p:nvPr/>
        </p:nvSpPr>
        <p:spPr>
          <a:xfrm>
            <a:off x="5798819" y="3949310"/>
            <a:ext cx="33478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Tx/>
              <a:buSzTx/>
            </a:pPr>
            <a:r>
              <a:rPr lang="it-CH" sz="1200" b="1" dirty="0"/>
              <a:t>I movimenti accelerano in occasione di piogge persistenti seguite da picchi di forte intensità</a:t>
            </a:r>
          </a:p>
        </p:txBody>
      </p:sp>
    </p:spTree>
    <p:extLst>
      <p:ext uri="{BB962C8B-B14F-4D97-AF65-F5344CB8AC3E}">
        <p14:creationId xmlns:p14="http://schemas.microsoft.com/office/powerpoint/2010/main" val="40326006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magine 16"/>
          <p:cNvPicPr>
            <a:picLocks noChangeAspect="1"/>
          </p:cNvPicPr>
          <p:nvPr/>
        </p:nvPicPr>
        <p:blipFill rotWithShape="1">
          <a:blip r:embed="rId2"/>
          <a:srcRect r="22101"/>
          <a:stretch/>
        </p:blipFill>
        <p:spPr>
          <a:xfrm>
            <a:off x="2180657" y="1418884"/>
            <a:ext cx="5136169" cy="3241990"/>
          </a:xfrm>
          <a:prstGeom prst="rect">
            <a:avLst/>
          </a:prstGeom>
        </p:spPr>
      </p:pic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195734"/>
            <a:ext cx="7855428" cy="431800"/>
          </a:xfrm>
        </p:spPr>
        <p:txBody>
          <a:bodyPr/>
          <a:lstStyle/>
          <a:p>
            <a:pPr eaLnBrk="1" hangingPunct="1"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dirty="0">
                <a:sym typeface="Wingdings" panose="05000000000000000000" pitchFamily="2" charset="2"/>
              </a:rPr>
              <a:t>Interventi già eseguiti - drenaggi superficiali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135" y="2772843"/>
            <a:ext cx="2160244" cy="1620182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18505" y="1670913"/>
            <a:ext cx="2016228" cy="1512170"/>
          </a:xfrm>
          <a:prstGeom prst="rect">
            <a:avLst/>
          </a:prstGeom>
        </p:spPr>
      </p:pic>
      <p:cxnSp>
        <p:nvCxnSpPr>
          <p:cNvPr id="8" name="Connettore 2 7"/>
          <p:cNvCxnSpPr/>
          <p:nvPr/>
        </p:nvCxnSpPr>
        <p:spPr bwMode="auto">
          <a:xfrm flipV="1">
            <a:off x="1989348" y="2816586"/>
            <a:ext cx="2222612" cy="1296144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nettore 2 8"/>
          <p:cNvCxnSpPr/>
          <p:nvPr/>
        </p:nvCxnSpPr>
        <p:spPr bwMode="auto">
          <a:xfrm flipH="1" flipV="1">
            <a:off x="6804248" y="2047697"/>
            <a:ext cx="666286" cy="48809"/>
          </a:xfrm>
          <a:prstGeom prst="straightConnector1">
            <a:avLst/>
          </a:prstGeom>
          <a:ln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Rettangolo 15"/>
          <p:cNvSpPr/>
          <p:nvPr/>
        </p:nvSpPr>
        <p:spPr>
          <a:xfrm>
            <a:off x="4582961" y="4712245"/>
            <a:ext cx="311455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Aft>
                <a:spcPts val="600"/>
              </a:spcAft>
              <a:buClrTx/>
              <a:buSzTx/>
            </a:pPr>
            <a:r>
              <a:rPr lang="it-CH" sz="1400" dirty="0">
                <a:latin typeface="+mj-lt"/>
              </a:rPr>
              <a:t>Opere realizzate nel 2021-2022</a:t>
            </a:r>
          </a:p>
        </p:txBody>
      </p:sp>
      <p:sp>
        <p:nvSpPr>
          <p:cNvPr id="20" name="Rettangolo 19"/>
          <p:cNvSpPr/>
          <p:nvPr/>
        </p:nvSpPr>
        <p:spPr>
          <a:xfrm>
            <a:off x="635177" y="799579"/>
            <a:ext cx="8227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Aft>
                <a:spcPts val="600"/>
              </a:spcAft>
              <a:buClrTx/>
              <a:buSzTx/>
            </a:pPr>
            <a:r>
              <a:rPr lang="it-CH" altLang="it-CH" b="1" dirty="0">
                <a:solidFill>
                  <a:schemeClr val="accent1"/>
                </a:solidFill>
              </a:rPr>
              <a:t>Obiettivo: intercettare le acque superficiali, per evitare la loro infiltrazione nel corpo di frana maggiormente attivo </a:t>
            </a:r>
            <a:endParaRPr lang="it-CH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5515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Giugno-dicembre 2025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Obiettivi</a:t>
            </a:r>
          </a:p>
          <a:p>
            <a:pPr marL="792163" lvl="1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Primario:		Identificare tracciati alternativi (esistenti o nuovi)</a:t>
            </a:r>
          </a:p>
          <a:p>
            <a:pPr marL="792163" lvl="1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Secondario:	Valutare possibile recupero tracciato esistente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  <a:sym typeface="Wingdings" panose="05000000000000000000" pitchFamily="2" charset="2"/>
              </a:rPr>
              <a:t>Tracciati alternativi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792163" lvl="1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b="1" dirty="0"/>
              <a:t>Esistenti (limitatamente ai veicoli leggeri </a:t>
            </a:r>
            <a:r>
              <a:rPr lang="it-IT" altLang="it-CH" sz="1400" b="1" dirty="0">
                <a:sym typeface="Wingdings" panose="05000000000000000000" pitchFamily="2" charset="2"/>
              </a:rPr>
              <a:t> tortuosità / carreggiata ridotta</a:t>
            </a:r>
            <a:endParaRPr lang="it-IT" altLang="it-CH" sz="1400" b="1" dirty="0"/>
          </a:p>
          <a:p>
            <a:pPr marL="1114425" lvl="2" indent="-342900" eaLnBrk="1" hangingPunct="1">
              <a:spcAft>
                <a:spcPts val="4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Strada cantonale </a:t>
            </a:r>
            <a:r>
              <a:rPr lang="it-IT" altLang="it-CH" sz="1600" i="1" dirty="0"/>
              <a:t>S313.2 </a:t>
            </a:r>
            <a:r>
              <a:rPr lang="it-CH" sz="1600" i="1" dirty="0"/>
              <a:t>Accesso </a:t>
            </a:r>
            <a:r>
              <a:rPr lang="it-CH" sz="1600" i="1" dirty="0" err="1"/>
              <a:t>Insone</a:t>
            </a:r>
            <a:r>
              <a:rPr lang="it-CH" sz="1600" i="1" dirty="0"/>
              <a:t> - Mulini di </a:t>
            </a:r>
            <a:r>
              <a:rPr lang="it-CH" sz="1600" i="1" dirty="0" err="1"/>
              <a:t>Piandera</a:t>
            </a:r>
            <a:endParaRPr lang="it-IT" altLang="it-CH" sz="1600" i="1" dirty="0"/>
          </a:p>
          <a:p>
            <a:pPr marL="1114425" lvl="2" indent="-342900" eaLnBrk="1" hangingPunct="1"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Strada comunale </a:t>
            </a:r>
            <a:r>
              <a:rPr lang="it-IT" altLang="it-CH" sz="1600" i="1" dirty="0"/>
              <a:t>Maglio di Colla - </a:t>
            </a:r>
            <a:r>
              <a:rPr lang="it-IT" altLang="it-CH" sz="1600" i="1" dirty="0" err="1"/>
              <a:t>Signôra</a:t>
            </a:r>
            <a:endParaRPr lang="it-IT" altLang="it-CH" sz="1600" i="1" dirty="0"/>
          </a:p>
          <a:p>
            <a:pPr marL="792163" lvl="1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b="1" dirty="0"/>
              <a:t>Nuovi</a:t>
            </a:r>
          </a:p>
          <a:p>
            <a:pPr marL="1114425" lvl="2" indent="-342900" eaLnBrk="1" hangingPunct="1">
              <a:spcAft>
                <a:spcPts val="4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Strada a monte dell’attuale</a:t>
            </a:r>
          </a:p>
          <a:p>
            <a:pPr marL="1114425" lvl="2" indent="-342900" eaLnBrk="1" hangingPunct="1">
              <a:spcAft>
                <a:spcPts val="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Nuovo manufatto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  <a:sym typeface="Wingdings" panose="05000000000000000000" pitchFamily="2" charset="2"/>
              </a:rPr>
              <a:t>Recupero collegamento attuale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792163" lvl="1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«Convivenza» con movimento franoso 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123478"/>
            <a:ext cx="7847384" cy="431800"/>
          </a:xfrm>
        </p:spPr>
        <p:txBody>
          <a:bodyPr/>
          <a:lstStyle/>
          <a:p>
            <a:pPr eaLnBrk="1" hangingPunct="1"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dirty="0"/>
              <a:t>Progetto preliminare- varianti studiate</a:t>
            </a:r>
            <a:endParaRPr lang="it-IT" altLang="it-CH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109426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699542"/>
            <a:ext cx="7847384" cy="4104456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sz="1400" b="1" dirty="0">
                <a:solidFill>
                  <a:schemeClr val="accent1"/>
                </a:solidFill>
              </a:rPr>
              <a:t>Tracciato alternativo esistente: strada cantonale S313.2 Accesso </a:t>
            </a:r>
            <a:r>
              <a:rPr lang="it-IT" altLang="it-CH" sz="1400" b="1" dirty="0" err="1">
                <a:solidFill>
                  <a:schemeClr val="accent1"/>
                </a:solidFill>
              </a:rPr>
              <a:t>Insone</a:t>
            </a:r>
            <a:r>
              <a:rPr lang="it-IT" altLang="it-CH" sz="1400" b="1" dirty="0">
                <a:solidFill>
                  <a:schemeClr val="accent1"/>
                </a:solidFill>
              </a:rPr>
              <a:t> - Mulini di </a:t>
            </a:r>
            <a:r>
              <a:rPr lang="it-IT" altLang="it-CH" sz="1400" b="1" dirty="0" err="1">
                <a:solidFill>
                  <a:schemeClr val="accent1"/>
                </a:solidFill>
              </a:rPr>
              <a:t>Piandera</a:t>
            </a:r>
            <a:endParaRPr lang="it-IT" altLang="it-CH" sz="14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spcAft>
                <a:spcPts val="4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Carreggiata ridotta e tracciato tortuoso prevalentemente in abitato</a:t>
            </a:r>
          </a:p>
          <a:p>
            <a:pPr marL="342900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Idoneo solo per veicoli leggeri e di emergenza</a:t>
            </a:r>
          </a:p>
          <a:p>
            <a:pPr marL="342900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Non una valida alternativa al collegamento principale e SENZA possibili migliorie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123478"/>
            <a:ext cx="6625695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IT" altLang="it-CH" dirty="0"/>
              <a:t>Progetto preliminare- varianti studiate</a:t>
            </a:r>
            <a:endParaRPr lang="it-CH" altLang="it-CH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3" y="1384242"/>
            <a:ext cx="1800199" cy="207752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028" y="1384243"/>
            <a:ext cx="2983316" cy="207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432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59754"/>
            <a:ext cx="7847384" cy="424847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457200" indent="-457200" eaLnBrk="1" hangingPunct="1">
              <a:lnSpc>
                <a:spcPct val="90000"/>
              </a:lnSpc>
              <a:buAutoNum type="arabicPeriod"/>
              <a:tabLst>
                <a:tab pos="541338" algn="l"/>
              </a:tabLst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Tracciato alternativo esistente: strada comunale Maglio di Colla - </a:t>
            </a:r>
            <a:r>
              <a:rPr lang="it-IT" altLang="it-CH" sz="1600" b="1" dirty="0" err="1">
                <a:solidFill>
                  <a:schemeClr val="accent1"/>
                </a:solidFill>
              </a:rPr>
              <a:t>Signôra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Carreggiata ridotta e tracciato tortuoso prevalentemente fuori abitato</a:t>
            </a:r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Lunghi tratti rettilinei senza possibilità d’incrocio</a:t>
            </a:r>
          </a:p>
          <a:p>
            <a:pPr marL="342900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Solo per veicoli leggeri o di emergenza</a:t>
            </a:r>
          </a:p>
          <a:p>
            <a:pPr marL="342900" indent="-342900"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Non una valida alternativa al collegamento principale MA con possibili migliorie</a:t>
            </a: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028" y="1275606"/>
            <a:ext cx="3352449" cy="2304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704" y="1275606"/>
            <a:ext cx="1866240" cy="2304000"/>
          </a:xfrm>
          <a:prstGeom prst="rect">
            <a:avLst/>
          </a:prstGeom>
        </p:spPr>
      </p:pic>
      <p:sp>
        <p:nvSpPr>
          <p:cNvPr id="8" name="Titolo 2"/>
          <p:cNvSpPr txBox="1">
            <a:spLocks/>
          </p:cNvSpPr>
          <p:nvPr/>
        </p:nvSpPr>
        <p:spPr bwMode="auto">
          <a:xfrm>
            <a:off x="821028" y="123478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preliminare- varianti studiate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500463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797384" y="895028"/>
            <a:ext cx="7847384" cy="424847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Tracciato alternativo esistente: strada comunale Maglio di Colla - </a:t>
            </a:r>
            <a:r>
              <a:rPr lang="it-IT" altLang="it-CH" sz="1600" b="1" dirty="0" err="1">
                <a:solidFill>
                  <a:schemeClr val="accent1"/>
                </a:solidFill>
              </a:rPr>
              <a:t>Signôra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2857500" lvl="7" indent="0">
              <a:spcAft>
                <a:spcPts val="4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/>
              <a:t>Misure per migliorare accessibilità e funzionalità del collegamento per i SOLI veicoli leggeri</a:t>
            </a:r>
          </a:p>
          <a:p>
            <a:pPr marL="3200400" lvl="7" indent="-342900">
              <a:spcAft>
                <a:spcPts val="4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Sistemazione piazzole di scambio esistenti (rosso)</a:t>
            </a:r>
          </a:p>
          <a:p>
            <a:pPr marL="3200400" lvl="7" indent="-342900">
              <a:spcAft>
                <a:spcPts val="1200"/>
              </a:spcAft>
              <a:buClrTx/>
              <a:tabLst>
                <a:tab pos="447675" algn="l"/>
              </a:tabLst>
            </a:pPr>
            <a:r>
              <a:rPr lang="it-IT" altLang="it-CH" sz="1600" dirty="0"/>
              <a:t>Nuove piazzole (blu)</a:t>
            </a:r>
          </a:p>
          <a:p>
            <a:pPr marL="2857500" lvl="7" indent="0">
              <a:spcAft>
                <a:spcPts val="4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/>
              <a:t>Costi stimati </a:t>
            </a:r>
            <a:r>
              <a:rPr lang="it-IT" altLang="it-CH" sz="1600" b="1" dirty="0" err="1"/>
              <a:t>ca</a:t>
            </a:r>
            <a:r>
              <a:rPr lang="it-IT" altLang="it-CH" sz="1600" b="1" dirty="0"/>
              <a:t>. 0.5 mio CHF </a:t>
            </a:r>
            <a:r>
              <a:rPr lang="it-IT" altLang="it-CH" sz="1400" dirty="0"/>
              <a:t>(esclusa progettazione, spese generali, espropri e IVA)</a:t>
            </a:r>
            <a:endParaRPr lang="it-IT" altLang="it-CH" sz="1400" b="1" dirty="0">
              <a:solidFill>
                <a:srgbClr val="FF0000"/>
              </a:solidFill>
            </a:endParaRPr>
          </a:p>
          <a:p>
            <a:pPr marL="2857500" lvl="7" indent="0">
              <a:spcAft>
                <a:spcPts val="4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2857500" lvl="7" indent="0">
              <a:spcAft>
                <a:spcPts val="4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1324486"/>
            <a:ext cx="2512171" cy="355152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4038" y="3057171"/>
            <a:ext cx="2640411" cy="1818835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9255" y="3062787"/>
            <a:ext cx="2266615" cy="1356291"/>
          </a:xfrm>
          <a:prstGeom prst="rect">
            <a:avLst/>
          </a:prstGeom>
        </p:spPr>
      </p:pic>
      <p:sp>
        <p:nvSpPr>
          <p:cNvPr id="9" name="Titolo 2"/>
          <p:cNvSpPr txBox="1">
            <a:spLocks/>
          </p:cNvSpPr>
          <p:nvPr/>
        </p:nvSpPr>
        <p:spPr bwMode="auto">
          <a:xfrm>
            <a:off x="821028" y="123478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preliminare- varianti studiate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860864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915566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Nuovo manufatto tra </a:t>
            </a:r>
            <a:r>
              <a:rPr lang="it-IT" altLang="it-CH" b="1" dirty="0" err="1">
                <a:solidFill>
                  <a:schemeClr val="accent1"/>
                </a:solidFill>
              </a:rPr>
              <a:t>Scareglia</a:t>
            </a:r>
            <a:r>
              <a:rPr lang="it-IT" altLang="it-CH" b="1" dirty="0">
                <a:solidFill>
                  <a:schemeClr val="accent1"/>
                </a:solidFill>
              </a:rPr>
              <a:t> e bivio per </a:t>
            </a:r>
            <a:r>
              <a:rPr lang="it-IT" altLang="it-CH" b="1" dirty="0" err="1">
                <a:solidFill>
                  <a:schemeClr val="accent1"/>
                </a:solidFill>
              </a:rPr>
              <a:t>Insone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600" dirty="0"/>
          </a:p>
          <a:p>
            <a:pPr marL="342900" indent="-342900"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Lunghezza manufatto 270 m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Spalle e pile fondate su terreno in movimento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Difficoltà tecniche e realizzative (accessi e scavi per fondazioni)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Tempistiche dilatate (almeno 6 anni)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800" dirty="0"/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/>
              <a:t>Costi indicativi </a:t>
            </a:r>
            <a:r>
              <a:rPr lang="it-IT" altLang="it-CH" sz="1600" b="1" dirty="0"/>
              <a:t>ca. 18 mio CHF</a:t>
            </a:r>
            <a:endParaRPr lang="it-CH" altLang="it-CH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029" y="1172761"/>
            <a:ext cx="5335147" cy="2263084"/>
          </a:xfrm>
          <a:prstGeom prst="rect">
            <a:avLst/>
          </a:prstGeom>
        </p:spPr>
      </p:pic>
      <p:sp>
        <p:nvSpPr>
          <p:cNvPr id="6" name="Titolo 2"/>
          <p:cNvSpPr txBox="1">
            <a:spLocks/>
          </p:cNvSpPr>
          <p:nvPr/>
        </p:nvSpPr>
        <p:spPr bwMode="auto">
          <a:xfrm>
            <a:off x="821028" y="123478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preliminare- varianti studiate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651999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Nuovo tracciato a monte dell’attuale 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spcAft>
                <a:spcPts val="4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b="1" dirty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028" y="1275606"/>
            <a:ext cx="4327036" cy="2688268"/>
          </a:xfrm>
          <a:prstGeom prst="rect">
            <a:avLst/>
          </a:prstGeom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7228412" y="1275606"/>
            <a:ext cx="1440000" cy="108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8412" y="2566370"/>
            <a:ext cx="1440000" cy="1061199"/>
          </a:xfrm>
          <a:prstGeom prst="rect">
            <a:avLst/>
          </a:prstGeom>
        </p:spPr>
      </p:pic>
      <p:pic>
        <p:nvPicPr>
          <p:cNvPr id="8" name="Immagine 7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468238" y="2566370"/>
            <a:ext cx="1440000" cy="1080000"/>
          </a:xfrm>
          <a:prstGeom prst="rect">
            <a:avLst/>
          </a:prstGeom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5468238" y="1275606"/>
            <a:ext cx="1440000" cy="1080000"/>
          </a:xfrm>
          <a:prstGeom prst="rect">
            <a:avLst/>
          </a:prstGeom>
        </p:spPr>
      </p:pic>
      <p:pic>
        <p:nvPicPr>
          <p:cNvPr id="10" name="Immagine 9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5468238" y="3829380"/>
            <a:ext cx="1440000" cy="1080000"/>
          </a:xfrm>
          <a:prstGeom prst="rect">
            <a:avLst/>
          </a:prstGeom>
        </p:spPr>
      </p:pic>
      <p:pic>
        <p:nvPicPr>
          <p:cNvPr id="11" name="Immagine 10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7228412" y="3800038"/>
            <a:ext cx="1440000" cy="1080000"/>
          </a:xfrm>
          <a:prstGeom prst="rect">
            <a:avLst/>
          </a:prstGeom>
        </p:spPr>
      </p:pic>
      <p:sp>
        <p:nvSpPr>
          <p:cNvPr id="12" name="Titolo 2"/>
          <p:cNvSpPr txBox="1">
            <a:spLocks/>
          </p:cNvSpPr>
          <p:nvPr/>
        </p:nvSpPr>
        <p:spPr bwMode="auto">
          <a:xfrm>
            <a:off x="821028" y="123478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preliminare- varianti studiate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866060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09414" y="915566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Nuovo tracciato a monte dell’attuale 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Principio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Sfruttare la stradina esistente «Strada di </a:t>
            </a:r>
            <a:r>
              <a:rPr lang="it-IT" altLang="it-CH" sz="1600" dirty="0" err="1"/>
              <a:t>Marseta</a:t>
            </a:r>
            <a:r>
              <a:rPr lang="it-IT" altLang="it-CH" sz="1600" dirty="0"/>
              <a:t>» lato </a:t>
            </a:r>
            <a:r>
              <a:rPr lang="it-IT" altLang="it-CH" sz="1600" dirty="0" err="1"/>
              <a:t>Insone</a:t>
            </a:r>
            <a:r>
              <a:rPr lang="it-IT" altLang="it-CH" sz="1600" dirty="0"/>
              <a:t> fino a connettersi alla strada comunale «Strada di Monte» che conduce a </a:t>
            </a:r>
            <a:r>
              <a:rPr lang="it-IT" altLang="it-CH" sz="1600" dirty="0" err="1"/>
              <a:t>Scareglia</a:t>
            </a: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Criticità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Realizzazione di 2 manufatti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Impossibilità di evitare l’area interessata dalla frana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Tracciato esposto a pericoli di crolli e scivolamenti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Strade esistenti inadeguate dal profilo geometrico (calibro, pendenza e presenza di abitazioni)</a:t>
            </a:r>
          </a:p>
          <a:p>
            <a:pPr eaLnBrk="1" hangingPunct="1">
              <a:spcAft>
                <a:spcPts val="4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Forte impatto ambientale/paesaggistico (edifici)</a:t>
            </a:r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Tracciati a monte già scartati negli anni ‘50</a:t>
            </a:r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/>
              <a:t>Alla luce delle criticità nessuna quantificazione dei possibili costi realizzativi</a:t>
            </a:r>
            <a:r>
              <a:rPr lang="it-IT" altLang="it-CH" sz="1600" b="1" dirty="0"/>
              <a:t>.</a:t>
            </a: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6" name="Titolo 2"/>
          <p:cNvSpPr txBox="1">
            <a:spLocks/>
          </p:cNvSpPr>
          <p:nvPr/>
        </p:nvSpPr>
        <p:spPr bwMode="auto">
          <a:xfrm>
            <a:off x="821028" y="123478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preliminare- varianti studiate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833355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99592" y="1347614"/>
            <a:ext cx="7847384" cy="367240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Conclusioni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Strada cantonale S313.2 e strada comunale: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/>
              <a:t>	</a:t>
            </a:r>
            <a:r>
              <a:rPr lang="it-IT" altLang="it-CH" sz="1600" dirty="0">
                <a:sym typeface="Wingdings" panose="05000000000000000000" pitchFamily="2" charset="2"/>
              </a:rPr>
              <a:t> alternativa solo per veicoli leggeri e mezzi emergenza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Nuovi tracciati: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	</a:t>
            </a:r>
            <a:r>
              <a:rPr lang="it-IT" altLang="it-CH" sz="1600" dirty="0">
                <a:solidFill>
                  <a:schemeClr val="tx2"/>
                </a:solidFill>
                <a:sym typeface="Wingdings" panose="05000000000000000000" pitchFamily="2" charset="2"/>
              </a:rPr>
              <a:t> criticità tecniche, difficoltà realizzative e tempistiche dilatate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>
              <a:solidFill>
                <a:schemeClr val="tx2"/>
              </a:solidFill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Unico scenario per un collegamento principale </a:t>
            </a:r>
            <a:r>
              <a:rPr lang="it-IT" altLang="it-CH" sz="1600" dirty="0" err="1"/>
              <a:t>Insone</a:t>
            </a:r>
            <a:r>
              <a:rPr lang="it-IT" altLang="it-CH" sz="1600" dirty="0"/>
              <a:t> - </a:t>
            </a:r>
            <a:r>
              <a:rPr lang="it-IT" altLang="it-CH" sz="1600" dirty="0" err="1"/>
              <a:t>Scareglia</a:t>
            </a:r>
            <a:r>
              <a:rPr lang="it-IT" altLang="it-CH" sz="1600" dirty="0"/>
              <a:t>:</a:t>
            </a:r>
          </a:p>
          <a:p>
            <a:pPr marL="449263" lvl="1" indent="0" eaLnBrk="1" hangingPunct="1"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marL="449263" lvl="1" indent="0" eaLnBrk="1" hangingPunct="1"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  <a:sym typeface="Wingdings" panose="05000000000000000000" pitchFamily="2" charset="2"/>
              </a:rPr>
              <a:t> Recupero tracciato attuale «convivendo» con l’instabilità</a:t>
            </a: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4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342900" indent="-342900"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b="1" dirty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4" name="Titolo 2"/>
          <p:cNvSpPr txBox="1">
            <a:spLocks/>
          </p:cNvSpPr>
          <p:nvPr/>
        </p:nvSpPr>
        <p:spPr bwMode="auto">
          <a:xfrm>
            <a:off x="971600" y="195486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preliminare- varianti studiate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76660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99592" y="1509556"/>
            <a:ext cx="7776864" cy="295232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>
              <a:solidFill>
                <a:schemeClr val="tx2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Interventi previsti: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Realizzazione drenaggi profondi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Costruzione di un nuovo </a:t>
            </a:r>
            <a:r>
              <a:rPr lang="it-IT" altLang="it-CH" sz="1600" dirty="0" err="1"/>
              <a:t>semiponte</a:t>
            </a:r>
            <a:r>
              <a:rPr lang="it-IT" altLang="it-CH" sz="1600" dirty="0"/>
              <a:t> e rifacimento del muro di controriva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Ulteriori opere di consolidamento</a:t>
            </a:r>
            <a:endParaRPr lang="it-IT" altLang="it-CH" sz="1600" strike="sngStrike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Ripristino opere paramassi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Potenziamento del dispositivo di monitoraggio continuo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endParaRPr lang="it-IT" altLang="it-CH" sz="1600" b="1" dirty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tx2"/>
                </a:solidFill>
              </a:rPr>
              <a:t>Il movimento franoso non può essere fermato, ma solo rallentato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>
              <a:solidFill>
                <a:srgbClr val="FF0000"/>
              </a:solidFill>
            </a:endParaRPr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99592" y="843558"/>
            <a:ext cx="5832648" cy="665998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20000"/>
              <a:tabLst>
                <a:tab pos="447675" algn="l"/>
              </a:tabLst>
            </a:pPr>
            <a:r>
              <a:rPr lang="it-CH" altLang="it-CH" sz="2000" dirty="0">
                <a:latin typeface="+mn-lt"/>
                <a:ea typeface="+mn-ea"/>
                <a:cs typeface="+mn-cs"/>
              </a:rPr>
              <a:t>Recupero collegamento stradale attuale</a:t>
            </a:r>
          </a:p>
        </p:txBody>
      </p:sp>
      <p:sp>
        <p:nvSpPr>
          <p:cNvPr id="4" name="Titolo 2"/>
          <p:cNvSpPr txBox="1">
            <a:spLocks/>
          </p:cNvSpPr>
          <p:nvPr/>
        </p:nvSpPr>
        <p:spPr bwMode="auto">
          <a:xfrm>
            <a:off x="971600" y="195486"/>
            <a:ext cx="662569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563" algn="l"/>
              </a:tabLst>
              <a:defRPr/>
            </a:pPr>
            <a:r>
              <a:rPr kumimoji="0" lang="it-IT" altLang="it-CH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Progetto definitivo</a:t>
            </a:r>
            <a:endParaRPr kumimoji="0" lang="it-CH" altLang="it-CH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2676194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2"/>
          <p:cNvSpPr txBox="1">
            <a:spLocks/>
          </p:cNvSpPr>
          <p:nvPr/>
        </p:nvSpPr>
        <p:spPr bwMode="auto">
          <a:xfrm>
            <a:off x="961147" y="0"/>
            <a:ext cx="81724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Tx/>
              <a:buSzTx/>
              <a:tabLst>
                <a:tab pos="182563" algn="l"/>
              </a:tabLst>
            </a:pPr>
            <a:r>
              <a:rPr lang="it-IT" altLang="it-CH" dirty="0"/>
              <a:t>Intervento in procinto di essere eseguito - drenaggi profondi</a:t>
            </a:r>
          </a:p>
          <a:p>
            <a:pPr>
              <a:buClrTx/>
              <a:buSzTx/>
              <a:buFontTx/>
              <a:tabLst>
                <a:tab pos="182563" algn="l"/>
              </a:tabLst>
            </a:pPr>
            <a:endParaRPr lang="it-CH" altLang="it-CH" kern="0" dirty="0"/>
          </a:p>
        </p:txBody>
      </p:sp>
      <p:sp>
        <p:nvSpPr>
          <p:cNvPr id="5" name="Segnaposto contenuto 1"/>
          <p:cNvSpPr>
            <a:spLocks noGrp="1"/>
          </p:cNvSpPr>
          <p:nvPr>
            <p:ph idx="1"/>
          </p:nvPr>
        </p:nvSpPr>
        <p:spPr>
          <a:xfrm>
            <a:off x="948117" y="987574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Drenaggi profondi (</a:t>
            </a:r>
            <a:r>
              <a:rPr lang="it-IT" altLang="it-CH" b="1" dirty="0">
                <a:solidFill>
                  <a:srgbClr val="0070C0"/>
                </a:solidFill>
              </a:rPr>
              <a:t>d</a:t>
            </a:r>
            <a:r>
              <a:rPr lang="it-IT" altLang="it-CH" b="1" dirty="0">
                <a:solidFill>
                  <a:schemeClr val="accent1"/>
                </a:solidFill>
              </a:rPr>
              <a:t>al 22.06.2026)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 </a:t>
            </a:r>
            <a:r>
              <a:rPr lang="it-IT" altLang="it-CH" sz="1600" dirty="0">
                <a:solidFill>
                  <a:schemeClr val="tx2"/>
                </a:solidFill>
                <a:sym typeface="Wingdings" panose="05000000000000000000" pitchFamily="2" charset="2"/>
              </a:rPr>
              <a:t> </a:t>
            </a:r>
            <a:r>
              <a:rPr lang="it-IT" altLang="it-CH" sz="1600" dirty="0">
                <a:solidFill>
                  <a:schemeClr val="tx2"/>
                </a:solidFill>
              </a:rPr>
              <a:t>Perforazioni </a:t>
            </a:r>
            <a:r>
              <a:rPr lang="it-IT" altLang="it-CH" sz="1600" dirty="0" err="1">
                <a:solidFill>
                  <a:schemeClr val="tx2"/>
                </a:solidFill>
              </a:rPr>
              <a:t>suborizzontali</a:t>
            </a:r>
            <a:r>
              <a:rPr lang="it-IT" altLang="it-CH" sz="1600" dirty="0">
                <a:solidFill>
                  <a:schemeClr val="tx2"/>
                </a:solidFill>
              </a:rPr>
              <a:t> a valle del pendio (L fino a 50 m)</a:t>
            </a: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Obiettivo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Limitare i movimenti del pendio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  <a:sym typeface="Wingdings" panose="05000000000000000000" pitchFamily="2" charset="2"/>
              </a:rPr>
              <a:t>	 riduzione dei picchi accelerazione legati a eventi piovosi intensi</a:t>
            </a:r>
            <a:endParaRPr lang="it-IT" altLang="it-CH" sz="1600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Migliorare le condizioni di stabilità locale della strada</a:t>
            </a: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Durabilità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Funzionalità stimata 10-15 anni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Costi drenaggi</a:t>
            </a:r>
          </a:p>
          <a:p>
            <a:pPr eaLnBrk="1" hangingPunct="1">
              <a:spcAft>
                <a:spcPts val="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Stimati in </a:t>
            </a:r>
            <a:r>
              <a:rPr lang="it-IT" altLang="it-CH" sz="1600" b="1" dirty="0"/>
              <a:t>ca. 0.5 mio CHF</a:t>
            </a:r>
            <a:endParaRPr lang="it-IT" altLang="it-CH" sz="1600" dirty="0"/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spcAft>
                <a:spcPts val="600"/>
              </a:spcAft>
              <a:buClrTx/>
              <a:buNone/>
              <a:tabLst>
                <a:tab pos="447675" algn="l"/>
              </a:tabLst>
            </a:pP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</p:spTree>
    <p:extLst>
      <p:ext uri="{BB962C8B-B14F-4D97-AF65-F5344CB8AC3E}">
        <p14:creationId xmlns:p14="http://schemas.microsoft.com/office/powerpoint/2010/main" val="4109565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2"/>
          <p:cNvSpPr txBox="1">
            <a:spLocks/>
          </p:cNvSpPr>
          <p:nvPr/>
        </p:nvSpPr>
        <p:spPr bwMode="auto">
          <a:xfrm>
            <a:off x="950766" y="-25438"/>
            <a:ext cx="817240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1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Tx/>
              <a:buSzTx/>
              <a:tabLst>
                <a:tab pos="182563" algn="l"/>
              </a:tabLst>
            </a:pPr>
            <a:r>
              <a:rPr lang="it-IT" altLang="it-CH" dirty="0"/>
              <a:t>Intervento in procinto di essere eseguito - drenaggi profondi</a:t>
            </a:r>
          </a:p>
          <a:p>
            <a:pPr>
              <a:buClrTx/>
              <a:buSzTx/>
              <a:buFontTx/>
              <a:tabLst>
                <a:tab pos="182563" algn="l"/>
              </a:tabLst>
            </a:pPr>
            <a:endParaRPr lang="it-CH" altLang="it-CH" kern="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563638"/>
            <a:ext cx="3702012" cy="2016224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516" y="1275606"/>
            <a:ext cx="4962963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474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89278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/>
              <a:t>Ricostruzione del </a:t>
            </a:r>
            <a:r>
              <a:rPr lang="it-IT" altLang="it-CH" b="1" dirty="0" err="1"/>
              <a:t>semiponte</a:t>
            </a:r>
            <a:r>
              <a:rPr lang="it-IT" altLang="it-CH" b="1" dirty="0"/>
              <a:t> e del muro di controriva comprese opere di consolidamento</a:t>
            </a:r>
            <a:endParaRPr lang="it-IT" altLang="it-CH" sz="1600" b="1" dirty="0"/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/>
              <a:t>Demolizione parziale del manufatto esistente (impalcato, spalle), del ciglio stradale e del muro di controriva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>
                <a:sym typeface="Wingdings" panose="05000000000000000000" pitchFamily="2" charset="2"/>
              </a:rPr>
              <a:t>Rimozione vecchi blocchi consolidamento e ancoraggi non più attivi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>
                <a:sym typeface="Wingdings" panose="05000000000000000000" pitchFamily="2" charset="2"/>
              </a:rPr>
              <a:t>Ricostruzione del </a:t>
            </a:r>
            <a:r>
              <a:rPr lang="it-IT" altLang="it-CH" sz="1600" dirty="0" err="1">
                <a:sym typeface="Wingdings" panose="05000000000000000000" pitchFamily="2" charset="2"/>
              </a:rPr>
              <a:t>semiponte</a:t>
            </a:r>
            <a:r>
              <a:rPr lang="it-IT" altLang="it-CH" sz="1600" dirty="0">
                <a:sym typeface="Wingdings" panose="05000000000000000000" pitchFamily="2" charset="2"/>
              </a:rPr>
              <a:t> esistente con prolungamento dello stesso di circa 40 metri in direzione </a:t>
            </a:r>
            <a:r>
              <a:rPr lang="it-IT" altLang="it-CH" sz="1600" dirty="0" err="1">
                <a:sym typeface="Wingdings" panose="05000000000000000000" pitchFamily="2" charset="2"/>
              </a:rPr>
              <a:t>Insone</a:t>
            </a:r>
            <a:endParaRPr lang="it-IT" altLang="it-CH" sz="1600" dirty="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>
                <a:sym typeface="Wingdings" panose="05000000000000000000" pitchFamily="2" charset="2"/>
              </a:rPr>
              <a:t>Ricostruzione del muro di controriva 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/>
              <a:t>Le nuove opere saranno fondate su micropali e munite di ancoraggi attivi da 35-40 metri</a:t>
            </a:r>
          </a:p>
          <a:p>
            <a:pPr marL="0" indent="0" eaLnBrk="1" hangingPunct="1">
              <a:lnSpc>
                <a:spcPct val="90000"/>
              </a:lnSpc>
              <a:spcAft>
                <a:spcPts val="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Obiettivo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Garantire una stabilità locale senza introdurre sovraccarichi con la ricostruzione (opere leggere, modulari e controllabili)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</a:tabLst>
            </a:pPr>
            <a:r>
              <a:rPr lang="it-IT" altLang="it-CH" sz="1600" b="1" dirty="0">
                <a:solidFill>
                  <a:schemeClr val="accent1"/>
                </a:solidFill>
              </a:rPr>
              <a:t>Costi ricostruzione</a:t>
            </a:r>
          </a:p>
          <a:p>
            <a:pPr eaLnBrk="1" hangingPunct="1">
              <a:spcAft>
                <a:spcPts val="600"/>
              </a:spcAft>
              <a:buClrTx/>
              <a:buFont typeface="Courier New" panose="02070309020205020404" pitchFamily="49" charset="0"/>
              <a:buChar char="o"/>
              <a:tabLst>
                <a:tab pos="447675" algn="l"/>
              </a:tabLst>
            </a:pPr>
            <a:r>
              <a:rPr lang="it-IT" altLang="it-CH" sz="1600" dirty="0"/>
              <a:t>Stimati in </a:t>
            </a:r>
            <a:r>
              <a:rPr lang="it-IT" altLang="it-CH" sz="1600" b="1" dirty="0"/>
              <a:t>ca. 2.5 mio CHF</a:t>
            </a:r>
            <a:endParaRPr lang="it-IT" altLang="it-CH" sz="1600" dirty="0"/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195734"/>
            <a:ext cx="7847384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Recupero collegamento attuale</a:t>
            </a:r>
          </a:p>
        </p:txBody>
      </p:sp>
    </p:spTree>
    <p:extLst>
      <p:ext uri="{BB962C8B-B14F-4D97-AF65-F5344CB8AC3E}">
        <p14:creationId xmlns:p14="http://schemas.microsoft.com/office/powerpoint/2010/main" val="2876176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821028" y="195734"/>
            <a:ext cx="7847384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Recupero collegamento attuale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871685"/>
            <a:ext cx="5679031" cy="3703715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6501419" y="3472081"/>
            <a:ext cx="2400382" cy="994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dirty="0">
                <a:solidFill>
                  <a:schemeClr val="tx2"/>
                </a:solidFill>
              </a:rPr>
              <a:t>Progetto definitivo </a:t>
            </a:r>
          </a:p>
          <a:p>
            <a:pPr>
              <a:lnSpc>
                <a:spcPct val="90000"/>
              </a:lnSpc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dirty="0">
                <a:solidFill>
                  <a:schemeClr val="tx2"/>
                </a:solidFill>
              </a:rPr>
              <a:t>attualmente in fase </a:t>
            </a:r>
          </a:p>
          <a:p>
            <a:pPr>
              <a:lnSpc>
                <a:spcPct val="90000"/>
              </a:lnSpc>
              <a:spcAft>
                <a:spcPts val="600"/>
              </a:spcAft>
              <a:buClrTx/>
              <a:tabLst>
                <a:tab pos="447675" algn="l"/>
              </a:tabLst>
            </a:pPr>
            <a:r>
              <a:rPr lang="it-IT" altLang="it-CH" dirty="0">
                <a:solidFill>
                  <a:schemeClr val="tx2"/>
                </a:solidFill>
              </a:rPr>
              <a:t>di sviluppo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192" y="915566"/>
            <a:ext cx="2520000" cy="2484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569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821028" y="843558"/>
            <a:ext cx="7847384" cy="396044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9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r>
              <a:rPr lang="it-IT" altLang="it-CH" b="1" dirty="0">
                <a:solidFill>
                  <a:schemeClr val="accent1"/>
                </a:solidFill>
              </a:rPr>
              <a:t>Stima dei costi</a:t>
            </a:r>
            <a:endParaRPr lang="it-IT" altLang="it-CH" sz="1600" b="1" dirty="0">
              <a:solidFill>
                <a:schemeClr val="accent1"/>
              </a:solidFill>
            </a:endParaRPr>
          </a:p>
          <a:p>
            <a:pPr marL="0" indent="0" eaLnBrk="1" hangingPunct="1">
              <a:lnSpc>
                <a:spcPct val="150000"/>
              </a:lnSpc>
              <a:spcAft>
                <a:spcPts val="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dirty="0"/>
              <a:t>Drenaggi profondi	  0.5 mio CHF</a:t>
            </a:r>
          </a:p>
          <a:p>
            <a:pPr marL="0" indent="0" eaLnBrk="1" hangingPunct="1">
              <a:spcAft>
                <a:spcPts val="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dirty="0"/>
              <a:t>Ricostruzione </a:t>
            </a:r>
            <a:r>
              <a:rPr lang="it-IT" altLang="it-CH" sz="1600" dirty="0" err="1"/>
              <a:t>semiponte</a:t>
            </a:r>
            <a:r>
              <a:rPr lang="it-IT" altLang="it-CH" sz="1600" dirty="0"/>
              <a:t> e muro di controriva compreso</a:t>
            </a:r>
          </a:p>
          <a:p>
            <a:pPr marL="0" indent="0" eaLnBrk="1" hangingPunct="1">
              <a:lnSpc>
                <a:spcPct val="150000"/>
              </a:lnSpc>
              <a:spcAft>
                <a:spcPts val="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dirty="0"/>
              <a:t>opere di consolidamento	 2.5 mio CHF</a:t>
            </a:r>
          </a:p>
          <a:p>
            <a:pPr marL="0" indent="0" eaLnBrk="1" hangingPunct="1">
              <a:lnSpc>
                <a:spcPct val="150000"/>
              </a:lnSpc>
              <a:spcAft>
                <a:spcPts val="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dirty="0"/>
              <a:t>Ripristino opere paramassi	0.03 mio CHF</a:t>
            </a:r>
          </a:p>
          <a:p>
            <a:pPr marL="0" indent="0" eaLnBrk="1" hangingPunct="1">
              <a:lnSpc>
                <a:spcPct val="150000"/>
              </a:lnSpc>
              <a:spcAft>
                <a:spcPts val="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u="sng" dirty="0"/>
              <a:t>Potenziamento del dispositivo di monitoraggio continuo	0.2 mio CHF</a:t>
            </a:r>
          </a:p>
          <a:p>
            <a:pPr marL="0" indent="0" eaLnBrk="1" hangingPunct="1">
              <a:lnSpc>
                <a:spcPct val="150000"/>
              </a:lnSpc>
              <a:spcAft>
                <a:spcPts val="60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dirty="0"/>
              <a:t>Totale	  ca. 3.2 mio CHF</a:t>
            </a:r>
          </a:p>
          <a:p>
            <a:pPr marL="0" indent="0" eaLnBrk="1" hangingPunct="1">
              <a:lnSpc>
                <a:spcPct val="150000"/>
              </a:lnSpc>
              <a:spcAft>
                <a:spcPts val="60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dirty="0"/>
              <a:t>Progettazione, spese generali e IVA 	</a:t>
            </a:r>
          </a:p>
          <a:p>
            <a:pPr marL="0" indent="0" eaLnBrk="1" hangingPunct="1">
              <a:lnSpc>
                <a:spcPct val="150000"/>
              </a:lnSpc>
              <a:spcAft>
                <a:spcPts val="600"/>
              </a:spcAft>
              <a:buClrTx/>
              <a:buNone/>
              <a:tabLst>
                <a:tab pos="447675" algn="l"/>
                <a:tab pos="7715250" algn="r"/>
              </a:tabLst>
            </a:pPr>
            <a:r>
              <a:rPr lang="it-IT" altLang="it-CH" sz="1600" b="1" dirty="0"/>
              <a:t>Totale	 ca. 3.5 mio CHF </a:t>
            </a: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195734"/>
            <a:ext cx="7847384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Recupero collegamento attuale</a:t>
            </a:r>
          </a:p>
        </p:txBody>
      </p:sp>
    </p:spTree>
    <p:extLst>
      <p:ext uri="{BB962C8B-B14F-4D97-AF65-F5344CB8AC3E}">
        <p14:creationId xmlns:p14="http://schemas.microsoft.com/office/powerpoint/2010/main" val="10357123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egnaposto contenuto 1"/>
          <p:cNvSpPr>
            <a:spLocks noGrp="1"/>
          </p:cNvSpPr>
          <p:nvPr>
            <p:ph idx="1"/>
          </p:nvPr>
        </p:nvSpPr>
        <p:spPr>
          <a:xfrm>
            <a:off x="467544" y="843558"/>
            <a:ext cx="7847384" cy="2664296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endParaRPr lang="it-CH" altLang="it-CH" b="1" dirty="0"/>
          </a:p>
          <a:p>
            <a:pPr marL="0" indent="0" eaLnBrk="1" hangingPunct="1">
              <a:lnSpc>
                <a:spcPct val="150000"/>
              </a:lnSpc>
              <a:spcAft>
                <a:spcPts val="600"/>
              </a:spcAft>
              <a:buNone/>
              <a:tabLst>
                <a:tab pos="447675" algn="l"/>
              </a:tabLst>
            </a:pPr>
            <a:endParaRPr lang="it-IT" altLang="it-CH" b="1" dirty="0">
              <a:solidFill>
                <a:schemeClr val="accent1"/>
              </a:solidFill>
            </a:endParaRPr>
          </a:p>
          <a:p>
            <a:pPr eaLnBrk="1" hangingPunct="1">
              <a:lnSpc>
                <a:spcPct val="15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/>
              <a:t>Realizzazione dei fori di drenaggio (22 giugno - settembre 2026)</a:t>
            </a:r>
          </a:p>
          <a:p>
            <a:pPr eaLnBrk="1" hangingPunct="1">
              <a:lnSpc>
                <a:spcPct val="15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Finalizzazione </a:t>
            </a:r>
            <a:r>
              <a:rPr lang="it-IT" altLang="it-CH" sz="1600" dirty="0" err="1">
                <a:solidFill>
                  <a:schemeClr val="tx2"/>
                </a:solidFill>
              </a:rPr>
              <a:t>Pdef</a:t>
            </a:r>
            <a:r>
              <a:rPr lang="it-IT" altLang="it-CH" sz="1600" dirty="0">
                <a:solidFill>
                  <a:schemeClr val="tx2"/>
                </a:solidFill>
              </a:rPr>
              <a:t> con precisione del +/- 10% sui costi (giugno-settembre 2026)</a:t>
            </a:r>
          </a:p>
          <a:p>
            <a:pPr eaLnBrk="1" hangingPunct="1">
              <a:lnSpc>
                <a:spcPct val="15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Messa in appalto opere principali (autunno 2026)</a:t>
            </a:r>
          </a:p>
          <a:p>
            <a:pPr eaLnBrk="1" hangingPunct="1">
              <a:lnSpc>
                <a:spcPct val="15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>
                <a:solidFill>
                  <a:schemeClr val="tx2"/>
                </a:solidFill>
              </a:rPr>
              <a:t>Inizio lavori di ricostruzione e consolidamento del tratto stradale (primavera 2027)</a:t>
            </a:r>
          </a:p>
          <a:p>
            <a:pPr eaLnBrk="1" hangingPunct="1">
              <a:lnSpc>
                <a:spcPct val="150000"/>
              </a:lnSpc>
              <a:spcAft>
                <a:spcPts val="600"/>
              </a:spcAft>
              <a:buClrTx/>
              <a:buFont typeface="Wingdings" panose="05000000000000000000" pitchFamily="2" charset="2"/>
              <a:buChar char="à"/>
              <a:tabLst>
                <a:tab pos="447675" algn="l"/>
              </a:tabLst>
            </a:pPr>
            <a:r>
              <a:rPr lang="it-IT" altLang="it-CH" sz="1600" dirty="0"/>
              <a:t>Riapertura collegamento</a:t>
            </a:r>
            <a:r>
              <a:rPr lang="it-IT" altLang="it-CH" sz="1600" dirty="0">
                <a:solidFill>
                  <a:srgbClr val="FF0000"/>
                </a:solidFill>
              </a:rPr>
              <a:t> </a:t>
            </a:r>
            <a:r>
              <a:rPr lang="it-IT" altLang="it-CH" sz="1600" dirty="0"/>
              <a:t>stradale (primavera-estate 2028)</a:t>
            </a:r>
          </a:p>
          <a:p>
            <a:pPr marL="0" indent="0" eaLnBrk="1" hangingPunct="1">
              <a:lnSpc>
                <a:spcPct val="90000"/>
              </a:lnSpc>
              <a:buFont typeface="Wingdings" panose="05000000000000000000" pitchFamily="2" charset="2"/>
              <a:buNone/>
              <a:tabLst>
                <a:tab pos="447675" algn="l"/>
              </a:tabLst>
            </a:pPr>
            <a:endParaRPr lang="it-IT" altLang="it-CH" b="1" dirty="0"/>
          </a:p>
          <a:p>
            <a:pPr marL="0" indent="0">
              <a:buFont typeface="Wingdings" panose="05000000000000000000" pitchFamily="2" charset="2"/>
              <a:buNone/>
            </a:pPr>
            <a:endParaRPr lang="it-CH" altLang="it-CH" dirty="0"/>
          </a:p>
        </p:txBody>
      </p:sp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821028" y="195734"/>
            <a:ext cx="7847384" cy="431800"/>
          </a:xfrm>
        </p:spPr>
        <p:txBody>
          <a:bodyPr/>
          <a:lstStyle/>
          <a:p>
            <a:pPr>
              <a:tabLst>
                <a:tab pos="182563" algn="l"/>
              </a:tabLst>
            </a:pPr>
            <a:r>
              <a:rPr lang="it-CH" altLang="it-CH" dirty="0"/>
              <a:t>Prossime fasi</a:t>
            </a:r>
          </a:p>
        </p:txBody>
      </p:sp>
    </p:spTree>
    <p:extLst>
      <p:ext uri="{BB962C8B-B14F-4D97-AF65-F5344CB8AC3E}">
        <p14:creationId xmlns:p14="http://schemas.microsoft.com/office/powerpoint/2010/main" val="39977844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1692276" y="1692276"/>
            <a:ext cx="6840538" cy="592138"/>
          </a:xfrm>
        </p:spPr>
        <p:txBody>
          <a:bodyPr/>
          <a:lstStyle/>
          <a:p>
            <a:pPr>
              <a:defRPr/>
            </a:pPr>
            <a:r>
              <a:rPr lang="it-CH"/>
              <a:t>Domande</a:t>
            </a:r>
            <a:endParaRPr lang="it-CH" dirty="0"/>
          </a:p>
        </p:txBody>
      </p:sp>
      <p:sp>
        <p:nvSpPr>
          <p:cNvPr id="25603" name="Segnaposto testo 6"/>
          <p:cNvSpPr>
            <a:spLocks noGrp="1"/>
          </p:cNvSpPr>
          <p:nvPr>
            <p:ph type="body" sz="half" idx="12"/>
          </p:nvPr>
        </p:nvSpPr>
        <p:spPr>
          <a:xfrm>
            <a:off x="1692277" y="3940176"/>
            <a:ext cx="4319588" cy="769441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/>
              <a:t>Dipartimento del territorio</a:t>
            </a:r>
          </a:p>
          <a:p>
            <a:pPr>
              <a:spcAft>
                <a:spcPct val="0"/>
              </a:spcAft>
            </a:pPr>
            <a:endParaRPr lang="it-CH" altLang="it-CH"/>
          </a:p>
        </p:txBody>
      </p:sp>
    </p:spTree>
    <p:extLst>
      <p:ext uri="{BB962C8B-B14F-4D97-AF65-F5344CB8AC3E}">
        <p14:creationId xmlns:p14="http://schemas.microsoft.com/office/powerpoint/2010/main" val="34050943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92276" y="1692276"/>
            <a:ext cx="6840538" cy="592138"/>
          </a:xfrm>
        </p:spPr>
        <p:txBody>
          <a:bodyPr/>
          <a:lstStyle/>
          <a:p>
            <a:pPr>
              <a:defRPr/>
            </a:pPr>
            <a:r>
              <a:rPr lang="it-CH" dirty="0"/>
              <a:t>Ulteriori informazioni</a:t>
            </a:r>
          </a:p>
        </p:txBody>
      </p:sp>
      <p:sp>
        <p:nvSpPr>
          <p:cNvPr id="23555" name="Segnaposto testo 3"/>
          <p:cNvSpPr>
            <a:spLocks noGrp="1"/>
          </p:cNvSpPr>
          <p:nvPr>
            <p:ph type="body" sz="half" idx="2"/>
          </p:nvPr>
        </p:nvSpPr>
        <p:spPr>
          <a:xfrm>
            <a:off x="1692277" y="2751138"/>
            <a:ext cx="4319588" cy="708528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Divisione delle costruzioni</a:t>
            </a:r>
            <a:br>
              <a:rPr lang="it-CH" altLang="it-CH" dirty="0"/>
            </a:br>
            <a:r>
              <a:rPr lang="it-CH" altLang="it-CH" dirty="0"/>
              <a:t>Via F. Zorzi, 13 6501 Bellinzona</a:t>
            </a:r>
            <a:br>
              <a:rPr lang="it-CH" altLang="it-CH" dirty="0"/>
            </a:br>
            <a:r>
              <a:rPr lang="it-CH" altLang="it-CH" dirty="0"/>
              <a:t>Tel. 091 814 27 01</a:t>
            </a:r>
          </a:p>
          <a:p>
            <a:pPr>
              <a:spcAft>
                <a:spcPct val="0"/>
              </a:spcAft>
            </a:pPr>
            <a:r>
              <a:rPr lang="it-CH" altLang="it-CH" dirty="0"/>
              <a:t>dt-dc@ti.ch</a:t>
            </a:r>
          </a:p>
        </p:txBody>
      </p:sp>
      <p:sp>
        <p:nvSpPr>
          <p:cNvPr id="23556" name="Segnaposto testo 4"/>
          <p:cNvSpPr>
            <a:spLocks noGrp="1"/>
          </p:cNvSpPr>
          <p:nvPr>
            <p:ph type="body" idx="11"/>
          </p:nvPr>
        </p:nvSpPr>
        <p:spPr>
          <a:xfrm>
            <a:off x="1692277" y="4011615"/>
            <a:ext cx="4319588" cy="431800"/>
          </a:xfrm>
        </p:spPr>
        <p:txBody>
          <a:bodyPr/>
          <a:lstStyle/>
          <a:p>
            <a:pPr>
              <a:spcAft>
                <a:spcPct val="0"/>
              </a:spcAft>
            </a:pPr>
            <a:r>
              <a:rPr lang="it-CH" altLang="it-CH" dirty="0"/>
              <a:t>Dipartimento del territorio</a:t>
            </a:r>
            <a:br>
              <a:rPr lang="it-CH" altLang="it-CH" dirty="0"/>
            </a:br>
            <a:endParaRPr lang="it-CH" altLang="it-CH" dirty="0"/>
          </a:p>
        </p:txBody>
      </p:sp>
      <p:sp>
        <p:nvSpPr>
          <p:cNvPr id="23557" name="Text Box 8"/>
          <p:cNvSpPr txBox="1">
            <a:spLocks noChangeArrowheads="1"/>
          </p:cNvSpPr>
          <p:nvPr/>
        </p:nvSpPr>
        <p:spPr bwMode="auto">
          <a:xfrm>
            <a:off x="7380289" y="3255964"/>
            <a:ext cx="1187450" cy="1187450"/>
          </a:xfrm>
          <a:prstGeom prst="rect">
            <a:avLst/>
          </a:prstGeom>
          <a:noFill/>
          <a:ln w="6350" algn="ctr">
            <a:solidFill>
              <a:schemeClr val="bg2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46036" rIns="0" bIns="46036" anchor="ctr"/>
          <a:lstStyle>
            <a:lvl1pPr indent="-342900" eaLnBrk="0" hangingPunct="0">
              <a:spcAft>
                <a:spcPts val="1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●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Aft>
                <a:spcPts val="10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●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30000"/>
              </a:spcAft>
              <a:buClr>
                <a:schemeClr val="accent1"/>
              </a:buClr>
              <a:buFont typeface="Courier New" panose="02070309020205020404" pitchFamily="49" charset="0"/>
              <a:buChar char="o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-342900" algn="ctr" defTabSz="91435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altLang="it-CH" sz="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CARTELLA STAMPA</a:t>
            </a:r>
            <a:br>
              <a:rPr kumimoji="0" lang="it-CH" altLang="it-CH" sz="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it-CH" altLang="it-CH" sz="9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www.ti.ch/stampa</a:t>
            </a:r>
            <a:endParaRPr kumimoji="0" lang="it-IT" altLang="it-CH" sz="9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558" name="Segnaposto testo 2"/>
          <p:cNvSpPr>
            <a:spLocks noGrp="1"/>
          </p:cNvSpPr>
          <p:nvPr>
            <p:ph type="body" idx="10"/>
          </p:nvPr>
        </p:nvSpPr>
        <p:spPr>
          <a:xfrm>
            <a:off x="1692277" y="2571750"/>
            <a:ext cx="4319588" cy="179388"/>
          </a:xfrm>
        </p:spPr>
        <p:txBody>
          <a:bodyPr/>
          <a:lstStyle/>
          <a:p>
            <a:pPr>
              <a:spcAft>
                <a:spcPct val="0"/>
              </a:spcAft>
            </a:pPr>
            <a:endParaRPr lang="it-CH" altLang="it-CH" dirty="0"/>
          </a:p>
        </p:txBody>
      </p:sp>
    </p:spTree>
    <p:extLst>
      <p:ext uri="{BB962C8B-B14F-4D97-AF65-F5344CB8AC3E}">
        <p14:creationId xmlns:p14="http://schemas.microsoft.com/office/powerpoint/2010/main" val="395348340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70C0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rtlCol="0" anchor="t" anchorCtr="0" compatLnSpc="1">
        <a:prstTxWarp prst="textNoShape">
          <a:avLst/>
        </a:prstTxWarp>
        <a:spAutoFit/>
      </a:bodyPr>
      <a:lstStyle>
        <a:defPPr eaLnBrk="1" hangingPunct="1">
          <a:spcAft>
            <a:spcPts val="600"/>
          </a:spcAft>
          <a:buClrTx/>
          <a:buSzTx/>
          <a:defRPr sz="2000" b="1" dirty="0" smtClean="0">
            <a:latin typeface="+mn-lt"/>
          </a:defRPr>
        </a:defPPr>
      </a:lstStyle>
    </a:tx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BB_D_169">
  <a:themeElements>
    <a:clrScheme name="Custom 1">
      <a:dk1>
        <a:sysClr val="windowText" lastClr="000000"/>
      </a:dk1>
      <a:lt1>
        <a:sysClr val="window" lastClr="FFFFFF"/>
      </a:lt1>
      <a:dk2>
        <a:srgbClr val="B7B7B7"/>
      </a:dk2>
      <a:lt2>
        <a:srgbClr val="4C4C4C"/>
      </a:lt2>
      <a:accent1>
        <a:srgbClr val="ABADCB"/>
      </a:accent1>
      <a:accent2>
        <a:srgbClr val="6C6FA4"/>
      </a:accent2>
      <a:accent3>
        <a:srgbClr val="2D327D"/>
      </a:accent3>
      <a:accent4>
        <a:srgbClr val="FF9999"/>
      </a:accent4>
      <a:accent5>
        <a:srgbClr val="FF4C4C"/>
      </a:accent5>
      <a:accent6>
        <a:srgbClr val="EB0000"/>
      </a:accent6>
      <a:hlink>
        <a:srgbClr val="2D327D"/>
      </a:hlink>
      <a:folHlink>
        <a:srgbClr val="D5D6E5"/>
      </a:folHlink>
    </a:clrScheme>
    <a:fontScheme name="SBB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rgbClr val="2D327D"/>
        </a:solidFill>
        <a:ln>
          <a:noFill/>
        </a:ln>
      </a:spPr>
      <a:bodyPr wrap="square" lIns="36000" tIns="36000" rIns="36000" bIns="36000" rtlCol="0" anchor="t" anchorCtr="0">
        <a:normAutofit/>
      </a:bodyPr>
      <a:lstStyle>
        <a:defPPr algn="ctr">
          <a:defRPr sz="2400" b="1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B7B7B7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rmAutofit/>
      </a:bodyPr>
      <a:lstStyle>
        <a:defPPr>
          <a:defRPr sz="20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>
    <a:extraClrScheme>
      <a:clrScheme name="SBB">
        <a:dk1>
          <a:sysClr val="windowText" lastClr="000000"/>
        </a:dk1>
        <a:lt1>
          <a:sysClr val="window" lastClr="FFFFFF"/>
        </a:lt1>
        <a:dk2>
          <a:srgbClr val="B7B7B7"/>
        </a:dk2>
        <a:lt2>
          <a:srgbClr val="4C4C4C"/>
        </a:lt2>
        <a:accent1>
          <a:srgbClr val="ABADCB"/>
        </a:accent1>
        <a:accent2>
          <a:srgbClr val="6C6FA4"/>
        </a:accent2>
        <a:accent3>
          <a:srgbClr val="2D327D"/>
        </a:accent3>
        <a:accent4>
          <a:srgbClr val="FF9999"/>
        </a:accent4>
        <a:accent5>
          <a:srgbClr val="FF4C4C"/>
        </a:accent5>
        <a:accent6>
          <a:srgbClr val="EB0000"/>
        </a:accent6>
        <a:hlink>
          <a:srgbClr val="2D327D"/>
        </a:hlink>
        <a:folHlink>
          <a:srgbClr val="D5D6E5"/>
        </a:folHlink>
      </a:clrScheme>
    </a:extraClrScheme>
  </a:extraClrSchemeLst>
</a:theme>
</file>

<file path=ppt/theme/theme3.xml><?xml version="1.0" encoding="utf-8"?>
<a:theme xmlns:a="http://schemas.openxmlformats.org/drawingml/2006/main" name="2_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70C0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rtlCol="0" anchor="t" anchorCtr="0" compatLnSpc="1">
        <a:prstTxWarp prst="textNoShape">
          <a:avLst/>
        </a:prstTxWarp>
        <a:spAutoFit/>
      </a:bodyPr>
      <a:lstStyle>
        <a:defPPr eaLnBrk="1" hangingPunct="1">
          <a:spcAft>
            <a:spcPts val="600"/>
          </a:spcAft>
          <a:buClrTx/>
          <a:buSzTx/>
          <a:defRPr sz="2000" b="1" dirty="0" smtClean="0">
            <a:latin typeface="+mn-lt"/>
          </a:defRPr>
        </a:defPPr>
      </a:lstStyle>
    </a:tx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8_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70C0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rtlCol="0" anchor="t" anchorCtr="0" compatLnSpc="1">
        <a:prstTxWarp prst="textNoShape">
          <a:avLst/>
        </a:prstTxWarp>
        <a:spAutoFit/>
      </a:bodyPr>
      <a:lstStyle>
        <a:defPPr eaLnBrk="1" hangingPunct="1">
          <a:spcAft>
            <a:spcPts val="600"/>
          </a:spcAft>
          <a:buClrTx/>
          <a:buSzTx/>
          <a:defRPr sz="2000" b="1" dirty="0" smtClean="0">
            <a:latin typeface="+mn-lt"/>
          </a:defRPr>
        </a:defPPr>
      </a:lstStyle>
    </a:tx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70C0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0" tIns="46038" rIns="0" bIns="46038" numCol="1" anchor="ctr" anchorCtr="0" compatLnSpc="1">
        <a:prstTxWarp prst="textNoShape">
          <a:avLst/>
        </a:prstTxWarp>
      </a:bodyPr>
      <a:lstStyle>
        <a:defPPr marL="450850" marR="0" indent="-45085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60000"/>
          </a:spcAft>
          <a:buClr>
            <a:srgbClr val="CC3300"/>
          </a:buClr>
          <a:buSzPct val="120000"/>
          <a:buFont typeface="Wingdings" pitchFamily="2" charset="2"/>
          <a:buNone/>
          <a:tabLst/>
          <a:defRPr kumimoji="0" lang="it-IT" altLang="it-C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chemeClr val="tx1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0" tIns="0" rIns="0" bIns="0" numCol="1" rtlCol="0" anchor="t" anchorCtr="0" compatLnSpc="1">
        <a:prstTxWarp prst="textNoShape">
          <a:avLst/>
        </a:prstTxWarp>
        <a:spAutoFit/>
      </a:bodyPr>
      <a:lstStyle>
        <a:defPPr eaLnBrk="1" hangingPunct="1">
          <a:spcAft>
            <a:spcPts val="600"/>
          </a:spcAft>
          <a:buClrTx/>
          <a:buSzTx/>
          <a:defRPr sz="2000" b="1" dirty="0" smtClean="0">
            <a:latin typeface="+mn-lt"/>
          </a:defRPr>
        </a:defPPr>
      </a:lstStyle>
    </a:tx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SBB_D_169">
  <a:themeElements>
    <a:clrScheme name="Custom 1">
      <a:dk1>
        <a:sysClr val="windowText" lastClr="000000"/>
      </a:dk1>
      <a:lt1>
        <a:sysClr val="window" lastClr="FFFFFF"/>
      </a:lt1>
      <a:dk2>
        <a:srgbClr val="B7B7B7"/>
      </a:dk2>
      <a:lt2>
        <a:srgbClr val="4C4C4C"/>
      </a:lt2>
      <a:accent1>
        <a:srgbClr val="ABADCB"/>
      </a:accent1>
      <a:accent2>
        <a:srgbClr val="6C6FA4"/>
      </a:accent2>
      <a:accent3>
        <a:srgbClr val="2D327D"/>
      </a:accent3>
      <a:accent4>
        <a:srgbClr val="FF9999"/>
      </a:accent4>
      <a:accent5>
        <a:srgbClr val="FF4C4C"/>
      </a:accent5>
      <a:accent6>
        <a:srgbClr val="EB0000"/>
      </a:accent6>
      <a:hlink>
        <a:srgbClr val="2D327D"/>
      </a:hlink>
      <a:folHlink>
        <a:srgbClr val="D5D6E5"/>
      </a:folHlink>
    </a:clrScheme>
    <a:fontScheme name="SBB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rgbClr val="2D327D"/>
        </a:solidFill>
        <a:ln>
          <a:noFill/>
        </a:ln>
      </a:spPr>
      <a:bodyPr wrap="square" lIns="36000" tIns="36000" rIns="36000" bIns="36000" rtlCol="0" anchor="t" anchorCtr="0">
        <a:normAutofit/>
      </a:bodyPr>
      <a:lstStyle>
        <a:defPPr algn="ctr">
          <a:defRPr sz="2400" b="1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B7B7B7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rmAutofit/>
      </a:bodyPr>
      <a:lstStyle>
        <a:defPPr>
          <a:defRPr sz="20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>
    <a:extraClrScheme>
      <a:clrScheme name="SBB">
        <a:dk1>
          <a:sysClr val="windowText" lastClr="000000"/>
        </a:dk1>
        <a:lt1>
          <a:sysClr val="window" lastClr="FFFFFF"/>
        </a:lt1>
        <a:dk2>
          <a:srgbClr val="B7B7B7"/>
        </a:dk2>
        <a:lt2>
          <a:srgbClr val="4C4C4C"/>
        </a:lt2>
        <a:accent1>
          <a:srgbClr val="ABADCB"/>
        </a:accent1>
        <a:accent2>
          <a:srgbClr val="6C6FA4"/>
        </a:accent2>
        <a:accent3>
          <a:srgbClr val="2D327D"/>
        </a:accent3>
        <a:accent4>
          <a:srgbClr val="FF9999"/>
        </a:accent4>
        <a:accent5>
          <a:srgbClr val="FF4C4C"/>
        </a:accent5>
        <a:accent6>
          <a:srgbClr val="EB0000"/>
        </a:accent6>
        <a:hlink>
          <a:srgbClr val="2D327D"/>
        </a:hlink>
        <a:folHlink>
          <a:srgbClr val="D5D6E5"/>
        </a:folHlink>
      </a:clrScheme>
    </a:extraClrScheme>
  </a:extraClrSchemeLst>
</a:theme>
</file>

<file path=ppt/theme/theme7.xml><?xml version="1.0" encoding="utf-8"?>
<a:theme xmlns:a="http://schemas.openxmlformats.org/drawingml/2006/main" name="2_SBB_D_169">
  <a:themeElements>
    <a:clrScheme name="Custom 1">
      <a:dk1>
        <a:sysClr val="windowText" lastClr="000000"/>
      </a:dk1>
      <a:lt1>
        <a:sysClr val="window" lastClr="FFFFFF"/>
      </a:lt1>
      <a:dk2>
        <a:srgbClr val="B7B7B7"/>
      </a:dk2>
      <a:lt2>
        <a:srgbClr val="4C4C4C"/>
      </a:lt2>
      <a:accent1>
        <a:srgbClr val="ABADCB"/>
      </a:accent1>
      <a:accent2>
        <a:srgbClr val="6C6FA4"/>
      </a:accent2>
      <a:accent3>
        <a:srgbClr val="2D327D"/>
      </a:accent3>
      <a:accent4>
        <a:srgbClr val="FF9999"/>
      </a:accent4>
      <a:accent5>
        <a:srgbClr val="FF4C4C"/>
      </a:accent5>
      <a:accent6>
        <a:srgbClr val="EB0000"/>
      </a:accent6>
      <a:hlink>
        <a:srgbClr val="2D327D"/>
      </a:hlink>
      <a:folHlink>
        <a:srgbClr val="D5D6E5"/>
      </a:folHlink>
    </a:clrScheme>
    <a:fontScheme name="SBB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rgbClr val="2D327D"/>
        </a:solidFill>
        <a:ln>
          <a:noFill/>
        </a:ln>
      </a:spPr>
      <a:bodyPr wrap="square" lIns="36000" tIns="36000" rIns="36000" bIns="36000" rtlCol="0" anchor="t" anchorCtr="0">
        <a:normAutofit/>
      </a:bodyPr>
      <a:lstStyle>
        <a:defPPr algn="ctr">
          <a:defRPr sz="2400" b="1"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rgbClr val="B7B7B7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rmAutofit/>
      </a:bodyPr>
      <a:lstStyle>
        <a:defPPr>
          <a:defRPr sz="2000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>
    <a:extraClrScheme>
      <a:clrScheme name="SBB">
        <a:dk1>
          <a:sysClr val="windowText" lastClr="000000"/>
        </a:dk1>
        <a:lt1>
          <a:sysClr val="window" lastClr="FFFFFF"/>
        </a:lt1>
        <a:dk2>
          <a:srgbClr val="B7B7B7"/>
        </a:dk2>
        <a:lt2>
          <a:srgbClr val="4C4C4C"/>
        </a:lt2>
        <a:accent1>
          <a:srgbClr val="ABADCB"/>
        </a:accent1>
        <a:accent2>
          <a:srgbClr val="6C6FA4"/>
        </a:accent2>
        <a:accent3>
          <a:srgbClr val="2D327D"/>
        </a:accent3>
        <a:accent4>
          <a:srgbClr val="FF9999"/>
        </a:accent4>
        <a:accent5>
          <a:srgbClr val="FF4C4C"/>
        </a:accent5>
        <a:accent6>
          <a:srgbClr val="EB0000"/>
        </a:accent6>
        <a:hlink>
          <a:srgbClr val="2D327D"/>
        </a:hlink>
        <a:folHlink>
          <a:srgbClr val="D5D6E5"/>
        </a:folHlink>
      </a:clrScheme>
    </a:extraClrScheme>
  </a:extraClrSchemeLst>
</a:theme>
</file>

<file path=ppt/theme/theme8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blica xmlns="4522e460-79c2-4d17-9297-4d5b734105f3">true</Pubblica>
    <Area xmlns="4522e460-79c2-4d17-9297-4d5b734105f3">12</Area>
    <Data1 xmlns="4522e460-79c2-4d17-9297-4d5b734105f3">2023-03-08T23:00:00+00:00</Data1>
    <Ufficio xmlns="5063906e-4712-4b8a-b512-725e52733d77">15</Ufficio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C-Documento-Presentazione" ma:contentTypeID="0x010100AF8FA00BB65DFA4BA094AC1638B0ADF900C104FB0B24F8FB44B01C42BBA757A45A" ma:contentTypeVersion="7" ma:contentTypeDescription="" ma:contentTypeScope="" ma:versionID="769ce2244eaecdb2681586191aef05a2">
  <xsd:schema xmlns:xsd="http://www.w3.org/2001/XMLSchema" xmlns:xs="http://www.w3.org/2001/XMLSchema" xmlns:p="http://schemas.microsoft.com/office/2006/metadata/properties" xmlns:ns2="4522e460-79c2-4d17-9297-4d5b734105f3" xmlns:ns3="5063906e-4712-4b8a-b512-725e52733d77" targetNamespace="http://schemas.microsoft.com/office/2006/metadata/properties" ma:root="true" ma:fieldsID="6e2edde99c4be0cfcfe9f049e678ba4d" ns2:_="" ns3:_="">
    <xsd:import namespace="4522e460-79c2-4d17-9297-4d5b734105f3"/>
    <xsd:import namespace="5063906e-4712-4b8a-b512-725e52733d77"/>
    <xsd:element name="properties">
      <xsd:complexType>
        <xsd:sequence>
          <xsd:element name="documentManagement">
            <xsd:complexType>
              <xsd:all>
                <xsd:element ref="ns2:Area" minOccurs="0"/>
                <xsd:element ref="ns3:Ufficio" minOccurs="0"/>
                <xsd:element ref="ns2:Data1" minOccurs="0"/>
                <xsd:element ref="ns2:Pubblic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22e460-79c2-4d17-9297-4d5b734105f3" elementFormDefault="qualified">
    <xsd:import namespace="http://schemas.microsoft.com/office/2006/documentManagement/types"/>
    <xsd:import namespace="http://schemas.microsoft.com/office/infopath/2007/PartnerControls"/>
    <xsd:element name="Area" ma:index="2" nillable="true" ma:displayName="Area" ma:list="{fe06206b-1d9a-4d93-8d0c-e0b57f9f0ddd}" ma:internalName="Area" ma:showField="Title" ma:web="4522e460-79c2-4d17-9297-4d5b734105f3">
      <xsd:simpleType>
        <xsd:restriction base="dms:Lookup"/>
      </xsd:simpleType>
    </xsd:element>
    <xsd:element name="Data1" ma:index="4" nillable="true" ma:displayName="Data" ma:format="DateOnly" ma:internalName="Data1">
      <xsd:simpleType>
        <xsd:restriction base="dms:DateTime"/>
      </xsd:simpleType>
    </xsd:element>
    <xsd:element name="Pubblica" ma:index="5" nillable="true" ma:displayName="Pubblica" ma:default="1" ma:internalName="Pubblica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3906e-4712-4b8a-b512-725e52733d77" elementFormDefault="qualified">
    <xsd:import namespace="http://schemas.microsoft.com/office/2006/documentManagement/types"/>
    <xsd:import namespace="http://schemas.microsoft.com/office/infopath/2007/PartnerControls"/>
    <xsd:element name="Ufficio" ma:index="3" nillable="true" ma:displayName="Ufficio" ma:list="{4f9f168c-75c2-422a-8c55-0e5370fcbdbf}" ma:internalName="Ufficio" ma:showField="Title">
      <xsd:simpleType>
        <xsd:restriction base="dms:Lookup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9" ma:displayName="Tipo di contenuto"/>
        <xsd:element ref="dc:title" minOccurs="0" maxOccurs="1" ma:index="1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4849BF-E6C6-4244-B469-E1CB4EABA421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DDB44D01-5870-42F2-9F84-FBC09D0E24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834DB7-53FD-4C6A-BA28-6E136E3339BD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4522e460-79c2-4d17-9297-4d5b734105f3"/>
    <ds:schemaRef ds:uri="http://purl.org/dc/elements/1.1/"/>
    <ds:schemaRef ds:uri="http://schemas.microsoft.com/office/2006/metadata/properties"/>
    <ds:schemaRef ds:uri="5063906e-4712-4b8a-b512-725e52733d77"/>
    <ds:schemaRef ds:uri="http://schemas.microsoft.com/office/infopath/2007/PartnerControl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7A7F8571-1A28-4FBC-A280-94BAC3FAA6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522e460-79c2-4d17-9297-4d5b734105f3"/>
    <ds:schemaRef ds:uri="5063906e-4712-4b8a-b512-725e52733d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9514</TotalTime>
  <Words>1608</Words>
  <Application>Microsoft Office PowerPoint</Application>
  <PresentationFormat>Presentazione su schermo (16:9)</PresentationFormat>
  <Paragraphs>434</Paragraphs>
  <Slides>45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7</vt:i4>
      </vt:variant>
      <vt:variant>
        <vt:lpstr>Titoli diapositive</vt:lpstr>
      </vt:variant>
      <vt:variant>
        <vt:i4>45</vt:i4>
      </vt:variant>
    </vt:vector>
  </HeadingPairs>
  <TitlesOfParts>
    <vt:vector size="57" baseType="lpstr">
      <vt:lpstr>Arial</vt:lpstr>
      <vt:lpstr>Courier New</vt:lpstr>
      <vt:lpstr>Symbol</vt:lpstr>
      <vt:lpstr>Wingdings</vt:lpstr>
      <vt:lpstr>Wingdings 3</vt:lpstr>
      <vt:lpstr>Struttura predefinita</vt:lpstr>
      <vt:lpstr>SBB_D_169</vt:lpstr>
      <vt:lpstr>2_Struttura predefinita</vt:lpstr>
      <vt:lpstr>8_Struttura predefinita</vt:lpstr>
      <vt:lpstr>5_Struttura predefinita</vt:lpstr>
      <vt:lpstr>1_SBB_D_169</vt:lpstr>
      <vt:lpstr>2_SBB_D_169</vt:lpstr>
      <vt:lpstr>Franamento in zona Lavinone tra Corticiasca e Scareglia</vt:lpstr>
      <vt:lpstr>Presentazione standard di PowerPoint</vt:lpstr>
      <vt:lpstr>Inquadramento geografico</vt:lpstr>
      <vt:lpstr>Scivolamento Scareglia</vt:lpstr>
      <vt:lpstr>Il manufatto danneggiato</vt:lpstr>
      <vt:lpstr>Chiusura della strada e analisi</vt:lpstr>
      <vt:lpstr>Soluzione provvisoria attuale</vt:lpstr>
      <vt:lpstr>Studio preliminare</vt:lpstr>
      <vt:lpstr>Tracciati alternativi esistenti </vt:lpstr>
      <vt:lpstr>Tracciati alternativi esistenti</vt:lpstr>
      <vt:lpstr>Tracciati alternativi nuovi</vt:lpstr>
      <vt:lpstr>Nuovo tracciato a monte dell’attuale</vt:lpstr>
      <vt:lpstr>Nuovo manufatto a valle</vt:lpstr>
      <vt:lpstr>Recupero collegamento attuale</vt:lpstr>
      <vt:lpstr>Costo e tempistiche</vt:lpstr>
      <vt:lpstr>Presentazione standard di PowerPoint</vt:lpstr>
      <vt:lpstr>Indice dei temi</vt:lpstr>
      <vt:lpstr>Cenno storico</vt:lpstr>
      <vt:lpstr>Cenno storico</vt:lpstr>
      <vt:lpstr>Cenno storico</vt:lpstr>
      <vt:lpstr>Quadro geologico</vt:lpstr>
      <vt:lpstr>Quadro geologico</vt:lpstr>
      <vt:lpstr>Quadro geologico</vt:lpstr>
      <vt:lpstr>Stato del manufatto e del tratto stradale</vt:lpstr>
      <vt:lpstr>Stato del manufatto e del tratto stradale</vt:lpstr>
      <vt:lpstr>Stato del manufatto e del tratto stradale</vt:lpstr>
      <vt:lpstr>Monitoraggio in corso</vt:lpstr>
      <vt:lpstr>Interventi già eseguiti - drenaggi superficiali</vt:lpstr>
      <vt:lpstr>Progetto preliminare- varianti studiate</vt:lpstr>
      <vt:lpstr>Progetto preliminare- varianti studiate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Recupero collegamento stradale attuale</vt:lpstr>
      <vt:lpstr>Presentazione standard di PowerPoint</vt:lpstr>
      <vt:lpstr>Presentazione standard di PowerPoint</vt:lpstr>
      <vt:lpstr>Recupero collegamento attuale</vt:lpstr>
      <vt:lpstr>Recupero collegamento attuale</vt:lpstr>
      <vt:lpstr>Recupero collegamento attuale</vt:lpstr>
      <vt:lpstr>Prossime fasi</vt:lpstr>
      <vt:lpstr>Domande</vt:lpstr>
      <vt:lpstr>Ulteriori informazioni</vt:lpstr>
    </vt:vector>
  </TitlesOfParts>
  <Company>AMMINISTRAZIONE CANTONALE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Incontro DL 09.03.23+Allegati</dc:title>
  <dc:creator>Chianese Giulia / fxse008</dc:creator>
  <cp:lastModifiedBy>Rossi Monica</cp:lastModifiedBy>
  <cp:revision>603</cp:revision>
  <cp:lastPrinted>2025-10-28T07:02:51Z</cp:lastPrinted>
  <dcterms:created xsi:type="dcterms:W3CDTF">2012-08-21T11:21:35Z</dcterms:created>
  <dcterms:modified xsi:type="dcterms:W3CDTF">2026-06-18T09:30:42Z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osizionamentoTAG">
    <vt:lpwstr>214;#Presentazioni|9c7477a8-b204-4d83-bfb0-d9bb63d63fa3;#225;#Informazioni|633af67e-01ae-45bd-8207-da9957023ead</vt:lpwstr>
  </property>
  <property fmtid="{D5CDD505-2E9C-101B-9397-08002B2CF9AE}" pid="3" name="UA">
    <vt:lpwstr/>
  </property>
  <property fmtid="{D5CDD505-2E9C-101B-9397-08002B2CF9AE}" pid="4" name="Tipologia">
    <vt:lpwstr>206;#Modello|e4ed0d71-d8b7-4b95-acbb-0d70ef5ae075</vt:lpwstr>
  </property>
  <property fmtid="{D5CDD505-2E9C-101B-9397-08002B2CF9AE}" pid="5" name="xd_Signature">
    <vt:lpwstr/>
  </property>
  <property fmtid="{D5CDD505-2E9C-101B-9397-08002B2CF9AE}" pid="6" name="TemplateUrl">
    <vt:lpwstr/>
  </property>
  <property fmtid="{D5CDD505-2E9C-101B-9397-08002B2CF9AE}" pid="7" name="Order">
    <vt:lpwstr>4200.00000000000</vt:lpwstr>
  </property>
  <property fmtid="{D5CDD505-2E9C-101B-9397-08002B2CF9AE}" pid="8" name="xd_ProgID">
    <vt:lpwstr/>
  </property>
  <property fmtid="{D5CDD505-2E9C-101B-9397-08002B2CF9AE}" pid="9" name="ContentTypeId">
    <vt:lpwstr>0x010100AF8FA00BB65DFA4BA094AC1638B0ADF900C104FB0B24F8FB44B01C42BBA757A45A</vt:lpwstr>
  </property>
</Properties>
</file>